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17" r:id="rId2"/>
    <p:sldId id="319" r:id="rId3"/>
    <p:sldId id="313" r:id="rId4"/>
    <p:sldId id="307" r:id="rId5"/>
    <p:sldId id="276" r:id="rId6"/>
    <p:sldId id="277" r:id="rId7"/>
    <p:sldId id="320" r:id="rId8"/>
    <p:sldId id="296" r:id="rId9"/>
    <p:sldId id="266" r:id="rId10"/>
    <p:sldId id="297" r:id="rId11"/>
    <p:sldId id="314" r:id="rId12"/>
    <p:sldId id="298" r:id="rId13"/>
    <p:sldId id="304" r:id="rId14"/>
    <p:sldId id="311" r:id="rId15"/>
    <p:sldId id="308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7AF1E7-0D64-4723-BB0D-3756493E3696}" v="843" dt="2022-11-25T23:21:28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3" autoAdjust="0"/>
    <p:restoredTop sz="86456" autoAdjust="0"/>
  </p:normalViewPr>
  <p:slideViewPr>
    <p:cSldViewPr snapToGrid="0">
      <p:cViewPr varScale="1">
        <p:scale>
          <a:sx n="91" d="100"/>
          <a:sy n="91" d="100"/>
        </p:scale>
        <p:origin x="55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ata Makoto" userId="4106e423dcef597e" providerId="LiveId" clId="{BB7AF1E7-0D64-4723-BB0D-3756493E3696}"/>
    <pc:docChg chg="undo custSel addSld delSld modSld sldOrd">
      <pc:chgData name="Murata Makoto" userId="4106e423dcef597e" providerId="LiveId" clId="{BB7AF1E7-0D64-4723-BB0D-3756493E3696}" dt="2022-11-25T23:32:01.452" v="4766" actId="26606"/>
      <pc:docMkLst>
        <pc:docMk/>
      </pc:docMkLst>
      <pc:sldChg chg="del">
        <pc:chgData name="Murata Makoto" userId="4106e423dcef597e" providerId="LiveId" clId="{BB7AF1E7-0D64-4723-BB0D-3756493E3696}" dt="2022-11-25T10:42:14.146" v="3087" actId="47"/>
        <pc:sldMkLst>
          <pc:docMk/>
          <pc:sldMk cId="2741998104" sldId="262"/>
        </pc:sldMkLst>
      </pc:sldChg>
      <pc:sldChg chg="del mod modShow">
        <pc:chgData name="Murata Makoto" userId="4106e423dcef597e" providerId="LiveId" clId="{BB7AF1E7-0D64-4723-BB0D-3756493E3696}" dt="2022-11-25T10:41:28.789" v="3082" actId="47"/>
        <pc:sldMkLst>
          <pc:docMk/>
          <pc:sldMk cId="1798458494" sldId="263"/>
        </pc:sldMkLst>
      </pc:sldChg>
      <pc:sldChg chg="addSp delSp modSp mod modAnim">
        <pc:chgData name="Murata Makoto" userId="4106e423dcef597e" providerId="LiveId" clId="{BB7AF1E7-0D64-4723-BB0D-3756493E3696}" dt="2022-11-25T15:18:31.418" v="4386" actId="962"/>
        <pc:sldMkLst>
          <pc:docMk/>
          <pc:sldMk cId="3811416451" sldId="266"/>
        </pc:sldMkLst>
        <pc:spChg chg="mod">
          <ac:chgData name="Murata Makoto" userId="4106e423dcef597e" providerId="LiveId" clId="{BB7AF1E7-0D64-4723-BB0D-3756493E3696}" dt="2022-11-25T08:39:18.323" v="2840" actId="21"/>
          <ac:spMkLst>
            <pc:docMk/>
            <pc:sldMk cId="3811416451" sldId="266"/>
            <ac:spMk id="3" creationId="{1B804CE2-91F9-48E3-BF9A-EE4D61726114}"/>
          </ac:spMkLst>
        </pc:spChg>
        <pc:spChg chg="add mod">
          <ac:chgData name="Murata Makoto" userId="4106e423dcef597e" providerId="LiveId" clId="{BB7AF1E7-0D64-4723-BB0D-3756493E3696}" dt="2022-11-25T14:56:55.362" v="4192" actId="1076"/>
          <ac:spMkLst>
            <pc:docMk/>
            <pc:sldMk cId="3811416451" sldId="266"/>
            <ac:spMk id="4" creationId="{95C89D6A-164F-24E1-25CD-9A006A995312}"/>
          </ac:spMkLst>
        </pc:spChg>
        <pc:spChg chg="del">
          <ac:chgData name="Murata Makoto" userId="4106e423dcef597e" providerId="LiveId" clId="{BB7AF1E7-0D64-4723-BB0D-3756493E3696}" dt="2022-11-24T08:20:42.800" v="1114" actId="21"/>
          <ac:spMkLst>
            <pc:docMk/>
            <pc:sldMk cId="3811416451" sldId="266"/>
            <ac:spMk id="10" creationId="{600861CA-A074-4D9F-BEA3-79C341F61441}"/>
          </ac:spMkLst>
        </pc:spChg>
        <pc:spChg chg="del">
          <ac:chgData name="Murata Makoto" userId="4106e423dcef597e" providerId="LiveId" clId="{BB7AF1E7-0D64-4723-BB0D-3756493E3696}" dt="2022-11-24T08:20:42.800" v="1114" actId="21"/>
          <ac:spMkLst>
            <pc:docMk/>
            <pc:sldMk cId="3811416451" sldId="266"/>
            <ac:spMk id="13" creationId="{A0CCECCB-876A-4DA2-B3E8-AABA72D5DE36}"/>
          </ac:spMkLst>
        </pc:spChg>
        <pc:picChg chg="del">
          <ac:chgData name="Murata Makoto" userId="4106e423dcef597e" providerId="LiveId" clId="{BB7AF1E7-0D64-4723-BB0D-3756493E3696}" dt="2022-11-24T08:20:42.800" v="1114" actId="21"/>
          <ac:picMkLst>
            <pc:docMk/>
            <pc:sldMk cId="3811416451" sldId="266"/>
            <ac:picMk id="8" creationId="{16680CE1-91BA-49AD-9B5B-D60C3C290B2A}"/>
          </ac:picMkLst>
        </pc:picChg>
        <pc:picChg chg="del">
          <ac:chgData name="Murata Makoto" userId="4106e423dcef597e" providerId="LiveId" clId="{BB7AF1E7-0D64-4723-BB0D-3756493E3696}" dt="2022-11-24T08:20:42.800" v="1114" actId="21"/>
          <ac:picMkLst>
            <pc:docMk/>
            <pc:sldMk cId="3811416451" sldId="266"/>
            <ac:picMk id="9" creationId="{C4005EED-79ED-41B1-BDAC-66370717B4DD}"/>
          </ac:picMkLst>
        </pc:picChg>
        <pc:picChg chg="add mod">
          <ac:chgData name="Murata Makoto" userId="4106e423dcef597e" providerId="LiveId" clId="{BB7AF1E7-0D64-4723-BB0D-3756493E3696}" dt="2022-11-25T15:18:31.418" v="4386" actId="962"/>
          <ac:picMkLst>
            <pc:docMk/>
            <pc:sldMk cId="3811416451" sldId="266"/>
            <ac:picMk id="1026" creationId="{BACA13C6-0960-7464-8B60-0990577E9ED0}"/>
          </ac:picMkLst>
        </pc:picChg>
        <pc:picChg chg="add mod">
          <ac:chgData name="Murata Makoto" userId="4106e423dcef597e" providerId="LiveId" clId="{BB7AF1E7-0D64-4723-BB0D-3756493E3696}" dt="2022-11-25T15:18:23.910" v="4382" actId="962"/>
          <ac:picMkLst>
            <pc:docMk/>
            <pc:sldMk cId="3811416451" sldId="266"/>
            <ac:picMk id="1028" creationId="{39DB1172-3180-DC26-716E-2E351C59168D}"/>
          </ac:picMkLst>
        </pc:picChg>
      </pc:sldChg>
      <pc:sldChg chg="addSp delSp modSp mod ord">
        <pc:chgData name="Murata Makoto" userId="4106e423dcef597e" providerId="LiveId" clId="{BB7AF1E7-0D64-4723-BB0D-3756493E3696}" dt="2022-11-25T14:55:51.401" v="4189"/>
        <pc:sldMkLst>
          <pc:docMk/>
          <pc:sldMk cId="1543053968" sldId="276"/>
        </pc:sldMkLst>
        <pc:spChg chg="mod">
          <ac:chgData name="Murata Makoto" userId="4106e423dcef597e" providerId="LiveId" clId="{BB7AF1E7-0D64-4723-BB0D-3756493E3696}" dt="2022-11-24T12:30:49.876" v="2774" actId="1076"/>
          <ac:spMkLst>
            <pc:docMk/>
            <pc:sldMk cId="1543053968" sldId="276"/>
            <ac:spMk id="2" creationId="{59DD7E9F-70A1-7C0B-4B73-80882775955E}"/>
          </ac:spMkLst>
        </pc:spChg>
        <pc:spChg chg="del">
          <ac:chgData name="Murata Makoto" userId="4106e423dcef597e" providerId="LiveId" clId="{BB7AF1E7-0D64-4723-BB0D-3756493E3696}" dt="2022-11-24T08:25:22.098" v="1401" actId="21"/>
          <ac:spMkLst>
            <pc:docMk/>
            <pc:sldMk cId="1543053968" sldId="276"/>
            <ac:spMk id="3" creationId="{C8A2250A-7825-BACE-34A1-D8834E4671CB}"/>
          </ac:spMkLst>
        </pc:spChg>
        <pc:spChg chg="mod">
          <ac:chgData name="Murata Makoto" userId="4106e423dcef597e" providerId="LiveId" clId="{BB7AF1E7-0D64-4723-BB0D-3756493E3696}" dt="2022-11-24T12:30:47.949" v="2773" actId="1037"/>
          <ac:spMkLst>
            <pc:docMk/>
            <pc:sldMk cId="1543053968" sldId="276"/>
            <ac:spMk id="4" creationId="{C6178F73-566E-4E40-0ADE-C3D63FF33D43}"/>
          </ac:spMkLst>
        </pc:spChg>
        <pc:spChg chg="add mod">
          <ac:chgData name="Murata Makoto" userId="4106e423dcef597e" providerId="LiveId" clId="{BB7AF1E7-0D64-4723-BB0D-3756493E3696}" dt="2022-11-25T14:40:28.986" v="4091" actId="20577"/>
          <ac:spMkLst>
            <pc:docMk/>
            <pc:sldMk cId="1543053968" sldId="276"/>
            <ac:spMk id="5" creationId="{769BFB8C-D47D-D08C-8263-1A408CF623BF}"/>
          </ac:spMkLst>
        </pc:spChg>
        <pc:spChg chg="add mod">
          <ac:chgData name="Murata Makoto" userId="4106e423dcef597e" providerId="LiveId" clId="{BB7AF1E7-0D64-4723-BB0D-3756493E3696}" dt="2022-11-24T12:30:47.949" v="2773" actId="1037"/>
          <ac:spMkLst>
            <pc:docMk/>
            <pc:sldMk cId="1543053968" sldId="276"/>
            <ac:spMk id="6" creationId="{4BE12CEA-44DB-5C45-EAFF-CAFB7F3E7D01}"/>
          </ac:spMkLst>
        </pc:spChg>
        <pc:spChg chg="del">
          <ac:chgData name="Murata Makoto" userId="4106e423dcef597e" providerId="LiveId" clId="{BB7AF1E7-0D64-4723-BB0D-3756493E3696}" dt="2022-11-24T08:25:22.098" v="1401" actId="21"/>
          <ac:spMkLst>
            <pc:docMk/>
            <pc:sldMk cId="1543053968" sldId="276"/>
            <ac:spMk id="7" creationId="{5D0BDDE9-FEDC-6D8C-0CAD-71ABC2C22DA9}"/>
          </ac:spMkLst>
        </pc:spChg>
        <pc:spChg chg="del">
          <ac:chgData name="Murata Makoto" userId="4106e423dcef597e" providerId="LiveId" clId="{BB7AF1E7-0D64-4723-BB0D-3756493E3696}" dt="2022-11-24T08:25:22.098" v="1401" actId="21"/>
          <ac:spMkLst>
            <pc:docMk/>
            <pc:sldMk cId="1543053968" sldId="276"/>
            <ac:spMk id="10" creationId="{C512D381-B7F8-389D-63B9-50D838A5E294}"/>
          </ac:spMkLst>
        </pc:spChg>
      </pc:sldChg>
      <pc:sldChg chg="modSp mod">
        <pc:chgData name="Murata Makoto" userId="4106e423dcef597e" providerId="LiveId" clId="{BB7AF1E7-0D64-4723-BB0D-3756493E3696}" dt="2022-11-25T14:46:37.665" v="4158" actId="27636"/>
        <pc:sldMkLst>
          <pc:docMk/>
          <pc:sldMk cId="1062440420" sldId="277"/>
        </pc:sldMkLst>
        <pc:spChg chg="mod">
          <ac:chgData name="Murata Makoto" userId="4106e423dcef597e" providerId="LiveId" clId="{BB7AF1E7-0D64-4723-BB0D-3756493E3696}" dt="2022-11-25T14:46:37.665" v="4158" actId="27636"/>
          <ac:spMkLst>
            <pc:docMk/>
            <pc:sldMk cId="1062440420" sldId="277"/>
            <ac:spMk id="3" creationId="{D1AEEB09-A39C-211A-0731-4A0FA70873D0}"/>
          </ac:spMkLst>
        </pc:spChg>
      </pc:sldChg>
      <pc:sldChg chg="modSp del mod">
        <pc:chgData name="Murata Makoto" userId="4106e423dcef597e" providerId="LiveId" clId="{BB7AF1E7-0D64-4723-BB0D-3756493E3696}" dt="2022-11-25T15:20:43.337" v="4417" actId="47"/>
        <pc:sldMkLst>
          <pc:docMk/>
          <pc:sldMk cId="1127304032" sldId="278"/>
        </pc:sldMkLst>
        <pc:spChg chg="mod">
          <ac:chgData name="Murata Makoto" userId="4106e423dcef597e" providerId="LiveId" clId="{BB7AF1E7-0D64-4723-BB0D-3756493E3696}" dt="2022-11-19T09:24:29.098" v="6" actId="27636"/>
          <ac:spMkLst>
            <pc:docMk/>
            <pc:sldMk cId="1127304032" sldId="278"/>
            <ac:spMk id="3" creationId="{194BEE8C-69D9-3BEF-FB0E-EA461E5C0BA6}"/>
          </ac:spMkLst>
        </pc:spChg>
      </pc:sldChg>
      <pc:sldChg chg="del">
        <pc:chgData name="Murata Makoto" userId="4106e423dcef597e" providerId="LiveId" clId="{BB7AF1E7-0D64-4723-BB0D-3756493E3696}" dt="2022-11-19T09:20:51.870" v="4" actId="47"/>
        <pc:sldMkLst>
          <pc:docMk/>
          <pc:sldMk cId="3438362595" sldId="282"/>
        </pc:sldMkLst>
      </pc:sldChg>
      <pc:sldChg chg="del">
        <pc:chgData name="Murata Makoto" userId="4106e423dcef597e" providerId="LiveId" clId="{BB7AF1E7-0D64-4723-BB0D-3756493E3696}" dt="2022-11-19T09:20:45.458" v="0" actId="47"/>
        <pc:sldMkLst>
          <pc:docMk/>
          <pc:sldMk cId="2199354234" sldId="286"/>
        </pc:sldMkLst>
      </pc:sldChg>
      <pc:sldChg chg="del">
        <pc:chgData name="Murata Makoto" userId="4106e423dcef597e" providerId="LiveId" clId="{BB7AF1E7-0D64-4723-BB0D-3756493E3696}" dt="2022-11-19T09:20:46.937" v="1" actId="47"/>
        <pc:sldMkLst>
          <pc:docMk/>
          <pc:sldMk cId="3902603730" sldId="287"/>
        </pc:sldMkLst>
      </pc:sldChg>
      <pc:sldChg chg="del">
        <pc:chgData name="Murata Makoto" userId="4106e423dcef597e" providerId="LiveId" clId="{BB7AF1E7-0D64-4723-BB0D-3756493E3696}" dt="2022-11-19T09:20:50.555" v="3" actId="47"/>
        <pc:sldMkLst>
          <pc:docMk/>
          <pc:sldMk cId="1347501694" sldId="288"/>
        </pc:sldMkLst>
      </pc:sldChg>
      <pc:sldChg chg="del">
        <pc:chgData name="Murata Makoto" userId="4106e423dcef597e" providerId="LiveId" clId="{BB7AF1E7-0D64-4723-BB0D-3756493E3696}" dt="2022-11-19T09:20:48.493" v="2" actId="47"/>
        <pc:sldMkLst>
          <pc:docMk/>
          <pc:sldMk cId="3888985037" sldId="290"/>
        </pc:sldMkLst>
      </pc:sldChg>
      <pc:sldChg chg="modSp del mod">
        <pc:chgData name="Murata Makoto" userId="4106e423dcef597e" providerId="LiveId" clId="{BB7AF1E7-0D64-4723-BB0D-3756493E3696}" dt="2022-11-25T10:41:21.971" v="3081" actId="2696"/>
        <pc:sldMkLst>
          <pc:docMk/>
          <pc:sldMk cId="3341148030" sldId="291"/>
        </pc:sldMkLst>
        <pc:spChg chg="mod">
          <ac:chgData name="Murata Makoto" userId="4106e423dcef597e" providerId="LiveId" clId="{BB7AF1E7-0D64-4723-BB0D-3756493E3696}" dt="2022-11-24T09:49:18.470" v="1749" actId="21"/>
          <ac:spMkLst>
            <pc:docMk/>
            <pc:sldMk cId="3341148030" sldId="291"/>
            <ac:spMk id="5" creationId="{3669A896-2878-222E-0525-8DCBF2027033}"/>
          </ac:spMkLst>
        </pc:spChg>
      </pc:sldChg>
      <pc:sldChg chg="modSp del mod">
        <pc:chgData name="Murata Makoto" userId="4106e423dcef597e" providerId="LiveId" clId="{BB7AF1E7-0D64-4723-BB0D-3756493E3696}" dt="2022-11-24T12:21:48.335" v="2195" actId="2696"/>
        <pc:sldMkLst>
          <pc:docMk/>
          <pc:sldMk cId="850542370" sldId="292"/>
        </pc:sldMkLst>
        <pc:spChg chg="mod">
          <ac:chgData name="Murata Makoto" userId="4106e423dcef597e" providerId="LiveId" clId="{BB7AF1E7-0D64-4723-BB0D-3756493E3696}" dt="2022-11-24T10:15:13.498" v="1982" actId="27636"/>
          <ac:spMkLst>
            <pc:docMk/>
            <pc:sldMk cId="850542370" sldId="292"/>
            <ac:spMk id="3" creationId="{CF9C57FC-B2F2-34EF-C10E-5DA54E63EDFA}"/>
          </ac:spMkLst>
        </pc:spChg>
      </pc:sldChg>
      <pc:sldChg chg="modSp mod">
        <pc:chgData name="Murata Makoto" userId="4106e423dcef597e" providerId="LiveId" clId="{BB7AF1E7-0D64-4723-BB0D-3756493E3696}" dt="2022-11-25T14:58:05.444" v="4210"/>
        <pc:sldMkLst>
          <pc:docMk/>
          <pc:sldMk cId="2401454909" sldId="297"/>
        </pc:sldMkLst>
        <pc:spChg chg="mod">
          <ac:chgData name="Murata Makoto" userId="4106e423dcef597e" providerId="LiveId" clId="{BB7AF1E7-0D64-4723-BB0D-3756493E3696}" dt="2022-11-25T14:58:05.444" v="4210"/>
          <ac:spMkLst>
            <pc:docMk/>
            <pc:sldMk cId="2401454909" sldId="297"/>
            <ac:spMk id="3" creationId="{0A068186-752D-4350-8D07-80F057B9E314}"/>
          </ac:spMkLst>
        </pc:spChg>
      </pc:sldChg>
      <pc:sldChg chg="modSp mod">
        <pc:chgData name="Murata Makoto" userId="4106e423dcef597e" providerId="LiveId" clId="{BB7AF1E7-0D64-4723-BB0D-3756493E3696}" dt="2022-11-25T14:42:35.628" v="4149"/>
        <pc:sldMkLst>
          <pc:docMk/>
          <pc:sldMk cId="1719910398" sldId="298"/>
        </pc:sldMkLst>
        <pc:spChg chg="mod">
          <ac:chgData name="Murata Makoto" userId="4106e423dcef597e" providerId="LiveId" clId="{BB7AF1E7-0D64-4723-BB0D-3756493E3696}" dt="2022-11-25T14:42:35.628" v="4149"/>
          <ac:spMkLst>
            <pc:docMk/>
            <pc:sldMk cId="1719910398" sldId="298"/>
            <ac:spMk id="4" creationId="{010C9C59-2EE7-4553-B1D6-0A788EA34A9D}"/>
          </ac:spMkLst>
        </pc:spChg>
        <pc:spChg chg="mod">
          <ac:chgData name="Murata Makoto" userId="4106e423dcef597e" providerId="LiveId" clId="{BB7AF1E7-0D64-4723-BB0D-3756493E3696}" dt="2022-11-25T14:42:34.490" v="4141" actId="27636"/>
          <ac:spMkLst>
            <pc:docMk/>
            <pc:sldMk cId="1719910398" sldId="298"/>
            <ac:spMk id="5" creationId="{935C9BCC-78E9-4303-85B1-23B2C0AB79E0}"/>
          </ac:spMkLst>
        </pc:spChg>
      </pc:sldChg>
      <pc:sldChg chg="del mod modShow">
        <pc:chgData name="Murata Makoto" userId="4106e423dcef597e" providerId="LiveId" clId="{BB7AF1E7-0D64-4723-BB0D-3756493E3696}" dt="2022-11-25T10:41:28.789" v="3082" actId="47"/>
        <pc:sldMkLst>
          <pc:docMk/>
          <pc:sldMk cId="493243579" sldId="299"/>
        </pc:sldMkLst>
      </pc:sldChg>
      <pc:sldChg chg="del mod modShow">
        <pc:chgData name="Murata Makoto" userId="4106e423dcef597e" providerId="LiveId" clId="{BB7AF1E7-0D64-4723-BB0D-3756493E3696}" dt="2022-11-25T10:41:28.789" v="3082" actId="47"/>
        <pc:sldMkLst>
          <pc:docMk/>
          <pc:sldMk cId="3625259793" sldId="300"/>
        </pc:sldMkLst>
      </pc:sldChg>
      <pc:sldChg chg="del mod modShow">
        <pc:chgData name="Murata Makoto" userId="4106e423dcef597e" providerId="LiveId" clId="{BB7AF1E7-0D64-4723-BB0D-3756493E3696}" dt="2022-11-25T10:41:28.789" v="3082" actId="47"/>
        <pc:sldMkLst>
          <pc:docMk/>
          <pc:sldMk cId="771966355" sldId="301"/>
        </pc:sldMkLst>
      </pc:sldChg>
      <pc:sldChg chg="del mod modShow">
        <pc:chgData name="Murata Makoto" userId="4106e423dcef597e" providerId="LiveId" clId="{BB7AF1E7-0D64-4723-BB0D-3756493E3696}" dt="2022-11-25T10:41:28.789" v="3082" actId="47"/>
        <pc:sldMkLst>
          <pc:docMk/>
          <pc:sldMk cId="3541168617" sldId="302"/>
        </pc:sldMkLst>
      </pc:sldChg>
      <pc:sldChg chg="modSp del mod ord modShow">
        <pc:chgData name="Murata Makoto" userId="4106e423dcef597e" providerId="LiveId" clId="{BB7AF1E7-0D64-4723-BB0D-3756493E3696}" dt="2022-11-25T10:41:28.789" v="3082" actId="47"/>
        <pc:sldMkLst>
          <pc:docMk/>
          <pc:sldMk cId="81812042" sldId="303"/>
        </pc:sldMkLst>
        <pc:spChg chg="mod">
          <ac:chgData name="Murata Makoto" userId="4106e423dcef597e" providerId="LiveId" clId="{BB7AF1E7-0D64-4723-BB0D-3756493E3696}" dt="2022-11-24T08:32:40.366" v="1498"/>
          <ac:spMkLst>
            <pc:docMk/>
            <pc:sldMk cId="81812042" sldId="303"/>
            <ac:spMk id="53" creationId="{C40BA02C-9F7F-9691-2EEE-FD3E7A5AD391}"/>
          </ac:spMkLst>
        </pc:spChg>
      </pc:sldChg>
      <pc:sldChg chg="delSp modSp mod">
        <pc:chgData name="Murata Makoto" userId="4106e423dcef597e" providerId="LiveId" clId="{BB7AF1E7-0D64-4723-BB0D-3756493E3696}" dt="2022-11-25T15:12:17.122" v="4379"/>
        <pc:sldMkLst>
          <pc:docMk/>
          <pc:sldMk cId="63592812" sldId="304"/>
        </pc:sldMkLst>
        <pc:spChg chg="mod">
          <ac:chgData name="Murata Makoto" userId="4106e423dcef597e" providerId="LiveId" clId="{BB7AF1E7-0D64-4723-BB0D-3756493E3696}" dt="2022-11-25T15:12:17.122" v="4379"/>
          <ac:spMkLst>
            <pc:docMk/>
            <pc:sldMk cId="63592812" sldId="304"/>
            <ac:spMk id="3" creationId="{AE491242-E165-CAB4-8AD8-6B7FAAD62542}"/>
          </ac:spMkLst>
        </pc:spChg>
        <pc:spChg chg="del">
          <ac:chgData name="Murata Makoto" userId="4106e423dcef597e" providerId="LiveId" clId="{BB7AF1E7-0D64-4723-BB0D-3756493E3696}" dt="2022-11-19T09:24:45.287" v="7" actId="21"/>
          <ac:spMkLst>
            <pc:docMk/>
            <pc:sldMk cId="63592812" sldId="304"/>
            <ac:spMk id="4" creationId="{1C7E1884-6E44-A797-3C76-85663CD54E2F}"/>
          </ac:spMkLst>
        </pc:spChg>
      </pc:sldChg>
      <pc:sldChg chg="del mod ord modShow">
        <pc:chgData name="Murata Makoto" userId="4106e423dcef597e" providerId="LiveId" clId="{BB7AF1E7-0D64-4723-BB0D-3756493E3696}" dt="2022-11-25T10:41:28.789" v="3082" actId="47"/>
        <pc:sldMkLst>
          <pc:docMk/>
          <pc:sldMk cId="2735004501" sldId="305"/>
        </pc:sldMkLst>
      </pc:sldChg>
      <pc:sldChg chg="modSp mod">
        <pc:chgData name="Murata Makoto" userId="4106e423dcef597e" providerId="LiveId" clId="{BB7AF1E7-0D64-4723-BB0D-3756493E3696}" dt="2022-11-25T15:21:28.117" v="4419" actId="21"/>
        <pc:sldMkLst>
          <pc:docMk/>
          <pc:sldMk cId="423358293" sldId="307"/>
        </pc:sldMkLst>
        <pc:spChg chg="mod">
          <ac:chgData name="Murata Makoto" userId="4106e423dcef597e" providerId="LiveId" clId="{BB7AF1E7-0D64-4723-BB0D-3756493E3696}" dt="2022-11-25T15:21:28.117" v="4419" actId="21"/>
          <ac:spMkLst>
            <pc:docMk/>
            <pc:sldMk cId="423358293" sldId="307"/>
            <ac:spMk id="3" creationId="{D39F5234-2CE5-B744-FDAF-598237F47244}"/>
          </ac:spMkLst>
        </pc:spChg>
      </pc:sldChg>
      <pc:sldChg chg="add del">
        <pc:chgData name="Murata Makoto" userId="4106e423dcef597e" providerId="LiveId" clId="{BB7AF1E7-0D64-4723-BB0D-3756493E3696}" dt="2022-11-24T08:38:27.988" v="1746" actId="47"/>
        <pc:sldMkLst>
          <pc:docMk/>
          <pc:sldMk cId="2922301922" sldId="309"/>
        </pc:sldMkLst>
      </pc:sldChg>
      <pc:sldChg chg="addSp delSp modSp new del mod setBg">
        <pc:chgData name="Murata Makoto" userId="4106e423dcef597e" providerId="LiveId" clId="{BB7AF1E7-0D64-4723-BB0D-3756493E3696}" dt="2022-11-24T08:19:49.957" v="1113" actId="47"/>
        <pc:sldMkLst>
          <pc:docMk/>
          <pc:sldMk cId="1261138109" sldId="310"/>
        </pc:sldMkLst>
        <pc:spChg chg="mod">
          <ac:chgData name="Murata Makoto" userId="4106e423dcef597e" providerId="LiveId" clId="{BB7AF1E7-0D64-4723-BB0D-3756493E3696}" dt="2022-11-24T08:14:43.384" v="1067" actId="26606"/>
          <ac:spMkLst>
            <pc:docMk/>
            <pc:sldMk cId="1261138109" sldId="310"/>
            <ac:spMk id="2" creationId="{B9076461-F9CE-F116-59C5-DEA22573C892}"/>
          </ac:spMkLst>
        </pc:spChg>
        <pc:spChg chg="add del mod">
          <ac:chgData name="Murata Makoto" userId="4106e423dcef597e" providerId="LiveId" clId="{BB7AF1E7-0D64-4723-BB0D-3756493E3696}" dt="2022-11-24T08:14:43.384" v="1067" actId="26606"/>
          <ac:spMkLst>
            <pc:docMk/>
            <pc:sldMk cId="1261138109" sldId="310"/>
            <ac:spMk id="3" creationId="{4A042BE1-8A93-BBE6-E6DF-3451A77B9B59}"/>
          </ac:spMkLst>
        </pc:spChg>
        <pc:spChg chg="add">
          <ac:chgData name="Murata Makoto" userId="4106e423dcef597e" providerId="LiveId" clId="{BB7AF1E7-0D64-4723-BB0D-3756493E3696}" dt="2022-11-24T08:14:43.384" v="1067" actId="26606"/>
          <ac:spMkLst>
            <pc:docMk/>
            <pc:sldMk cId="1261138109" sldId="310"/>
            <ac:spMk id="9" creationId="{BACC6370-2D7E-4714-9D71-7542949D7D5D}"/>
          </ac:spMkLst>
        </pc:spChg>
        <pc:spChg chg="add">
          <ac:chgData name="Murata Makoto" userId="4106e423dcef597e" providerId="LiveId" clId="{BB7AF1E7-0D64-4723-BB0D-3756493E3696}" dt="2022-11-24T08:14:43.384" v="1067" actId="26606"/>
          <ac:spMkLst>
            <pc:docMk/>
            <pc:sldMk cId="1261138109" sldId="310"/>
            <ac:spMk id="11" creationId="{256B2C21-A230-48C0-8DF1-C46611373C44}"/>
          </ac:spMkLst>
        </pc:spChg>
        <pc:spChg chg="add">
          <ac:chgData name="Murata Makoto" userId="4106e423dcef597e" providerId="LiveId" clId="{BB7AF1E7-0D64-4723-BB0D-3756493E3696}" dt="2022-11-24T08:14:43.384" v="1067" actId="26606"/>
          <ac:spMkLst>
            <pc:docMk/>
            <pc:sldMk cId="1261138109" sldId="310"/>
            <ac:spMk id="13" creationId="{3847E18C-932D-4C95-AABA-FEC7C9499AD7}"/>
          </ac:spMkLst>
        </pc:spChg>
        <pc:spChg chg="add">
          <ac:chgData name="Murata Makoto" userId="4106e423dcef597e" providerId="LiveId" clId="{BB7AF1E7-0D64-4723-BB0D-3756493E3696}" dt="2022-11-24T08:14:43.384" v="1067" actId="26606"/>
          <ac:spMkLst>
            <pc:docMk/>
            <pc:sldMk cId="1261138109" sldId="310"/>
            <ac:spMk id="15" creationId="{3150CB11-0C61-439E-910F-5787759E72A0}"/>
          </ac:spMkLst>
        </pc:spChg>
        <pc:spChg chg="add">
          <ac:chgData name="Murata Makoto" userId="4106e423dcef597e" providerId="LiveId" clId="{BB7AF1E7-0D64-4723-BB0D-3756493E3696}" dt="2022-11-24T08:14:43.384" v="1067" actId="26606"/>
          <ac:spMkLst>
            <pc:docMk/>
            <pc:sldMk cId="1261138109" sldId="310"/>
            <ac:spMk id="17" creationId="{43F8A58B-5155-44CE-A5FF-7647B47D0A7A}"/>
          </ac:spMkLst>
        </pc:spChg>
        <pc:spChg chg="add">
          <ac:chgData name="Murata Makoto" userId="4106e423dcef597e" providerId="LiveId" clId="{BB7AF1E7-0D64-4723-BB0D-3756493E3696}" dt="2022-11-24T08:14:43.384" v="1067" actId="26606"/>
          <ac:spMkLst>
            <pc:docMk/>
            <pc:sldMk cId="1261138109" sldId="310"/>
            <ac:spMk id="19" creationId="{443F2ACA-E6D6-4028-82DD-F03C262D5DE6}"/>
          </ac:spMkLst>
        </pc:spChg>
        <pc:graphicFrameChg chg="add del">
          <ac:chgData name="Murata Makoto" userId="4106e423dcef597e" providerId="LiveId" clId="{BB7AF1E7-0D64-4723-BB0D-3756493E3696}" dt="2022-11-24T08:14:43.350" v="1066" actId="26606"/>
          <ac:graphicFrameMkLst>
            <pc:docMk/>
            <pc:sldMk cId="1261138109" sldId="310"/>
            <ac:graphicFrameMk id="5" creationId="{E0E9F07D-C505-6FF3-FE38-38B2D2824617}"/>
          </ac:graphicFrameMkLst>
        </pc:graphicFrameChg>
        <pc:graphicFrameChg chg="add">
          <ac:chgData name="Murata Makoto" userId="4106e423dcef597e" providerId="LiveId" clId="{BB7AF1E7-0D64-4723-BB0D-3756493E3696}" dt="2022-11-24T08:14:43.384" v="1067" actId="26606"/>
          <ac:graphicFrameMkLst>
            <pc:docMk/>
            <pc:sldMk cId="1261138109" sldId="310"/>
            <ac:graphicFrameMk id="7" creationId="{23E64735-000F-79A4-499B-0EB704F7E5CE}"/>
          </ac:graphicFrameMkLst>
        </pc:graphicFrameChg>
      </pc:sldChg>
      <pc:sldChg chg="addSp delSp modSp new mod modClrScheme chgLayout">
        <pc:chgData name="Murata Makoto" userId="4106e423dcef597e" providerId="LiveId" clId="{BB7AF1E7-0D64-4723-BB0D-3756493E3696}" dt="2022-11-24T12:34:44.486" v="2792" actId="14100"/>
        <pc:sldMkLst>
          <pc:docMk/>
          <pc:sldMk cId="2002837303" sldId="311"/>
        </pc:sldMkLst>
        <pc:spChg chg="del mod ord">
          <ac:chgData name="Murata Makoto" userId="4106e423dcef597e" providerId="LiveId" clId="{BB7AF1E7-0D64-4723-BB0D-3756493E3696}" dt="2022-11-24T08:12:01.170" v="1013" actId="700"/>
          <ac:spMkLst>
            <pc:docMk/>
            <pc:sldMk cId="2002837303" sldId="311"/>
            <ac:spMk id="2" creationId="{F9A07DDE-571F-E31E-342A-989AAEFBB184}"/>
          </ac:spMkLst>
        </pc:spChg>
        <pc:spChg chg="del">
          <ac:chgData name="Murata Makoto" userId="4106e423dcef597e" providerId="LiveId" clId="{BB7AF1E7-0D64-4723-BB0D-3756493E3696}" dt="2022-11-24T08:12:01.170" v="1013" actId="700"/>
          <ac:spMkLst>
            <pc:docMk/>
            <pc:sldMk cId="2002837303" sldId="311"/>
            <ac:spMk id="3" creationId="{EB20BE12-281E-2380-6879-A43202D16D71}"/>
          </ac:spMkLst>
        </pc:spChg>
        <pc:spChg chg="add mod ord">
          <ac:chgData name="Murata Makoto" userId="4106e423dcef597e" providerId="LiveId" clId="{BB7AF1E7-0D64-4723-BB0D-3756493E3696}" dt="2022-11-24T08:12:06.854" v="1014"/>
          <ac:spMkLst>
            <pc:docMk/>
            <pc:sldMk cId="2002837303" sldId="311"/>
            <ac:spMk id="4" creationId="{7EC9DC41-84B5-793D-D471-0DE98778690D}"/>
          </ac:spMkLst>
        </pc:spChg>
        <pc:spChg chg="add mod">
          <ac:chgData name="Murata Makoto" userId="4106e423dcef597e" providerId="LiveId" clId="{BB7AF1E7-0D64-4723-BB0D-3756493E3696}" dt="2022-11-24T08:19:08.783" v="1112"/>
          <ac:spMkLst>
            <pc:docMk/>
            <pc:sldMk cId="2002837303" sldId="311"/>
            <ac:spMk id="5" creationId="{EFBBACF0-814E-4E2F-F41B-31CBFAC13A74}"/>
          </ac:spMkLst>
        </pc:spChg>
        <pc:spChg chg="add mod">
          <ac:chgData name="Murata Makoto" userId="4106e423dcef597e" providerId="LiveId" clId="{BB7AF1E7-0D64-4723-BB0D-3756493E3696}" dt="2022-11-24T12:34:44.486" v="2792" actId="14100"/>
          <ac:spMkLst>
            <pc:docMk/>
            <pc:sldMk cId="2002837303" sldId="311"/>
            <ac:spMk id="6" creationId="{0E46F96E-9AB4-8087-F0BF-F547CE4EBC07}"/>
          </ac:spMkLst>
        </pc:spChg>
        <pc:spChg chg="add mod">
          <ac:chgData name="Murata Makoto" userId="4106e423dcef597e" providerId="LiveId" clId="{BB7AF1E7-0D64-4723-BB0D-3756493E3696}" dt="2022-11-24T08:27:47.474" v="1448" actId="14100"/>
          <ac:spMkLst>
            <pc:docMk/>
            <pc:sldMk cId="2002837303" sldId="311"/>
            <ac:spMk id="7" creationId="{A3EE4AB0-B75F-811D-A5C0-D16462F0DAC0}"/>
          </ac:spMkLst>
        </pc:spChg>
        <pc:spChg chg="add mod">
          <ac:chgData name="Murata Makoto" userId="4106e423dcef597e" providerId="LiveId" clId="{BB7AF1E7-0D64-4723-BB0D-3756493E3696}" dt="2022-11-24T08:14:59.395" v="1070"/>
          <ac:spMkLst>
            <pc:docMk/>
            <pc:sldMk cId="2002837303" sldId="311"/>
            <ac:spMk id="9" creationId="{69A563E4-0B6D-155A-050C-2718E37BFCA2}"/>
          </ac:spMkLst>
        </pc:spChg>
        <pc:spChg chg="add mod">
          <ac:chgData name="Murata Makoto" userId="4106e423dcef597e" providerId="LiveId" clId="{BB7AF1E7-0D64-4723-BB0D-3756493E3696}" dt="2022-11-24T08:15:11.684" v="1073"/>
          <ac:spMkLst>
            <pc:docMk/>
            <pc:sldMk cId="2002837303" sldId="311"/>
            <ac:spMk id="10" creationId="{494BAEA6-3AF7-E015-33CF-DC8B6691EB03}"/>
          </ac:spMkLst>
        </pc:spChg>
        <pc:spChg chg="add mod">
          <ac:chgData name="Murata Makoto" userId="4106e423dcef597e" providerId="LiveId" clId="{BB7AF1E7-0D64-4723-BB0D-3756493E3696}" dt="2022-11-24T08:15:47.233" v="1075"/>
          <ac:spMkLst>
            <pc:docMk/>
            <pc:sldMk cId="2002837303" sldId="311"/>
            <ac:spMk id="12" creationId="{6639ECEE-E359-11D2-5E1A-17F11AC5EE55}"/>
          </ac:spMkLst>
        </pc:spChg>
        <pc:spChg chg="add mod">
          <ac:chgData name="Murata Makoto" userId="4106e423dcef597e" providerId="LiveId" clId="{BB7AF1E7-0D64-4723-BB0D-3756493E3696}" dt="2022-11-24T08:15:47.233" v="1075"/>
          <ac:spMkLst>
            <pc:docMk/>
            <pc:sldMk cId="2002837303" sldId="311"/>
            <ac:spMk id="13" creationId="{5042E48F-2359-4787-FCFD-0F4B17905098}"/>
          </ac:spMkLst>
        </pc:spChg>
        <pc:spChg chg="add mod">
          <ac:chgData name="Murata Makoto" userId="4106e423dcef597e" providerId="LiveId" clId="{BB7AF1E7-0D64-4723-BB0D-3756493E3696}" dt="2022-11-24T08:16:06.529" v="1080"/>
          <ac:spMkLst>
            <pc:docMk/>
            <pc:sldMk cId="2002837303" sldId="311"/>
            <ac:spMk id="15" creationId="{E6DEB157-7036-F6CB-E544-2D9D77AEEDF4}"/>
          </ac:spMkLst>
        </pc:spChg>
        <pc:spChg chg="add mod">
          <ac:chgData name="Murata Makoto" userId="4106e423dcef597e" providerId="LiveId" clId="{BB7AF1E7-0D64-4723-BB0D-3756493E3696}" dt="2022-11-24T08:16:06.529" v="1080"/>
          <ac:spMkLst>
            <pc:docMk/>
            <pc:sldMk cId="2002837303" sldId="311"/>
            <ac:spMk id="16" creationId="{9ABB8BB6-C33F-EF7F-6C3F-353F6040FB36}"/>
          </ac:spMkLst>
        </pc:spChg>
        <pc:grpChg chg="add mod ord">
          <ac:chgData name="Murata Makoto" userId="4106e423dcef597e" providerId="LiveId" clId="{BB7AF1E7-0D64-4723-BB0D-3756493E3696}" dt="2022-11-24T08:17:36.026" v="1092" actId="13244"/>
          <ac:grpSpMkLst>
            <pc:docMk/>
            <pc:sldMk cId="2002837303" sldId="311"/>
            <ac:grpSpMk id="8" creationId="{796EAD92-B402-966C-66E4-39F03DB17647}"/>
          </ac:grpSpMkLst>
        </pc:grpChg>
        <pc:grpChg chg="add mod ord">
          <ac:chgData name="Murata Makoto" userId="4106e423dcef597e" providerId="LiveId" clId="{BB7AF1E7-0D64-4723-BB0D-3756493E3696}" dt="2022-11-24T08:17:39.035" v="1093" actId="13244"/>
          <ac:grpSpMkLst>
            <pc:docMk/>
            <pc:sldMk cId="2002837303" sldId="311"/>
            <ac:grpSpMk id="11" creationId="{D7CEE9C5-3EDE-8B4F-E4EA-48D5BF27624B}"/>
          </ac:grpSpMkLst>
        </pc:grpChg>
        <pc:grpChg chg="add mod ord">
          <ac:chgData name="Murata Makoto" userId="4106e423dcef597e" providerId="LiveId" clId="{BB7AF1E7-0D64-4723-BB0D-3756493E3696}" dt="2022-11-24T08:17:42.032" v="1094" actId="13244"/>
          <ac:grpSpMkLst>
            <pc:docMk/>
            <pc:sldMk cId="2002837303" sldId="311"/>
            <ac:grpSpMk id="14" creationId="{74708C5C-BC38-5E51-43E1-EE02B9D595E8}"/>
          </ac:grpSpMkLst>
        </pc:grpChg>
      </pc:sldChg>
      <pc:sldChg chg="addSp delSp modSp new del mod modClrScheme modShow chgLayout">
        <pc:chgData name="Murata Makoto" userId="4106e423dcef597e" providerId="LiveId" clId="{BB7AF1E7-0D64-4723-BB0D-3756493E3696}" dt="2022-11-25T10:41:28.789" v="3082" actId="47"/>
        <pc:sldMkLst>
          <pc:docMk/>
          <pc:sldMk cId="4095666168" sldId="312"/>
        </pc:sldMkLst>
        <pc:spChg chg="del mod ord">
          <ac:chgData name="Murata Makoto" userId="4106e423dcef597e" providerId="LiveId" clId="{BB7AF1E7-0D64-4723-BB0D-3756493E3696}" dt="2022-11-24T08:34:25.329" v="1500" actId="700"/>
          <ac:spMkLst>
            <pc:docMk/>
            <pc:sldMk cId="4095666168" sldId="312"/>
            <ac:spMk id="2" creationId="{E9847135-D8E1-52D1-CF8D-7AD150BCA401}"/>
          </ac:spMkLst>
        </pc:spChg>
        <pc:spChg chg="add mod ord">
          <ac:chgData name="Murata Makoto" userId="4106e423dcef597e" providerId="LiveId" clId="{BB7AF1E7-0D64-4723-BB0D-3756493E3696}" dt="2022-11-24T08:34:28.919" v="1511"/>
          <ac:spMkLst>
            <pc:docMk/>
            <pc:sldMk cId="4095666168" sldId="312"/>
            <ac:spMk id="3" creationId="{72AD7190-309B-3A06-A0E4-B4E7D590B2E6}"/>
          </ac:spMkLst>
        </pc:spChg>
        <pc:spChg chg="add mod ord">
          <ac:chgData name="Murata Makoto" userId="4106e423dcef597e" providerId="LiveId" clId="{BB7AF1E7-0D64-4723-BB0D-3756493E3696}" dt="2022-11-25T10:31:45.418" v="3046" actId="20577"/>
          <ac:spMkLst>
            <pc:docMk/>
            <pc:sldMk cId="4095666168" sldId="312"/>
            <ac:spMk id="4" creationId="{8258B382-3F50-8AD1-8A8D-D61F53CDF7CF}"/>
          </ac:spMkLst>
        </pc:spChg>
      </pc:sldChg>
      <pc:sldChg chg="addSp delSp modSp new mod modClrScheme chgLayout">
        <pc:chgData name="Murata Makoto" userId="4106e423dcef597e" providerId="LiveId" clId="{BB7AF1E7-0D64-4723-BB0D-3756493E3696}" dt="2022-11-25T23:21:58.980" v="4759" actId="1035"/>
        <pc:sldMkLst>
          <pc:docMk/>
          <pc:sldMk cId="682199861" sldId="313"/>
        </pc:sldMkLst>
        <pc:spChg chg="add mod ord">
          <ac:chgData name="Murata Makoto" userId="4106e423dcef597e" providerId="LiveId" clId="{BB7AF1E7-0D64-4723-BB0D-3756493E3696}" dt="2022-11-25T23:21:58.980" v="4759" actId="1035"/>
          <ac:spMkLst>
            <pc:docMk/>
            <pc:sldMk cId="682199861" sldId="313"/>
            <ac:spMk id="2" creationId="{5B9670B9-06CB-31FA-EC24-C08AF07670C2}"/>
          </ac:spMkLst>
        </pc:spChg>
        <pc:spChg chg="del mod ord">
          <ac:chgData name="Murata Makoto" userId="4106e423dcef597e" providerId="LiveId" clId="{BB7AF1E7-0D64-4723-BB0D-3756493E3696}" dt="2022-11-24T10:15:40.455" v="1984" actId="700"/>
          <ac:spMkLst>
            <pc:docMk/>
            <pc:sldMk cId="682199861" sldId="313"/>
            <ac:spMk id="2" creationId="{88D8457F-CE92-5DED-4648-DB024A233C39}"/>
          </ac:spMkLst>
        </pc:spChg>
        <pc:spChg chg="add mod ord">
          <ac:chgData name="Murata Makoto" userId="4106e423dcef597e" providerId="LiveId" clId="{BB7AF1E7-0D64-4723-BB0D-3756493E3696}" dt="2022-11-25T23:21:58.980" v="4759" actId="1035"/>
          <ac:spMkLst>
            <pc:docMk/>
            <pc:sldMk cId="682199861" sldId="313"/>
            <ac:spMk id="3" creationId="{462AAE7A-7F1C-BA6E-81CF-57E1AB7EADC8}"/>
          </ac:spMkLst>
        </pc:spChg>
        <pc:spChg chg="del">
          <ac:chgData name="Murata Makoto" userId="4106e423dcef597e" providerId="LiveId" clId="{BB7AF1E7-0D64-4723-BB0D-3756493E3696}" dt="2022-11-24T10:15:40.455" v="1984" actId="700"/>
          <ac:spMkLst>
            <pc:docMk/>
            <pc:sldMk cId="682199861" sldId="313"/>
            <ac:spMk id="3" creationId="{9C0ECAC5-2884-2E48-7DC3-EA7AF4D6A227}"/>
          </ac:spMkLst>
        </pc:spChg>
        <pc:spChg chg="add mod ord">
          <ac:chgData name="Murata Makoto" userId="4106e423dcef597e" providerId="LiveId" clId="{BB7AF1E7-0D64-4723-BB0D-3756493E3696}" dt="2022-11-25T12:58:44.733" v="3587" actId="14100"/>
          <ac:spMkLst>
            <pc:docMk/>
            <pc:sldMk cId="682199861" sldId="313"/>
            <ac:spMk id="4" creationId="{F949E9EA-B82D-A882-E873-9877E3EEF7DF}"/>
          </ac:spMkLst>
        </pc:spChg>
        <pc:spChg chg="add del mod">
          <ac:chgData name="Murata Makoto" userId="4106e423dcef597e" providerId="LiveId" clId="{BB7AF1E7-0D64-4723-BB0D-3756493E3696}" dt="2022-11-24T10:20:38.142" v="2066" actId="21"/>
          <ac:spMkLst>
            <pc:docMk/>
            <pc:sldMk cId="682199861" sldId="313"/>
            <ac:spMk id="5" creationId="{68F4D65F-3186-5CC7-6BD7-36DD3C71B8E3}"/>
          </ac:spMkLst>
        </pc:spChg>
        <pc:spChg chg="mod">
          <ac:chgData name="Murata Makoto" userId="4106e423dcef597e" providerId="LiveId" clId="{BB7AF1E7-0D64-4723-BB0D-3756493E3696}" dt="2022-11-25T23:21:46.982" v="4742" actId="1035"/>
          <ac:spMkLst>
            <pc:docMk/>
            <pc:sldMk cId="682199861" sldId="313"/>
            <ac:spMk id="5" creationId="{D98D8F31-742E-7222-9831-24F00A442A34}"/>
          </ac:spMkLst>
        </pc:spChg>
        <pc:spChg chg="mod">
          <ac:chgData name="Murata Makoto" userId="4106e423dcef597e" providerId="LiveId" clId="{BB7AF1E7-0D64-4723-BB0D-3756493E3696}" dt="2022-11-25T23:21:46.982" v="4742" actId="1035"/>
          <ac:spMkLst>
            <pc:docMk/>
            <pc:sldMk cId="682199861" sldId="313"/>
            <ac:spMk id="6" creationId="{69E4B2C2-35F1-5CC3-5D68-D8CE2DC332AE}"/>
          </ac:spMkLst>
        </pc:spChg>
        <pc:spChg chg="add del mod">
          <ac:chgData name="Murata Makoto" userId="4106e423dcef597e" providerId="LiveId" clId="{BB7AF1E7-0D64-4723-BB0D-3756493E3696}" dt="2022-11-24T10:20:39.313" v="2067" actId="21"/>
          <ac:spMkLst>
            <pc:docMk/>
            <pc:sldMk cId="682199861" sldId="313"/>
            <ac:spMk id="6" creationId="{81EE9591-6935-0306-2114-C553F1344019}"/>
          </ac:spMkLst>
        </pc:spChg>
        <pc:spChg chg="mod">
          <ac:chgData name="Murata Makoto" userId="4106e423dcef597e" providerId="LiveId" clId="{BB7AF1E7-0D64-4723-BB0D-3756493E3696}" dt="2022-11-24T10:20:12.739" v="2032"/>
          <ac:spMkLst>
            <pc:docMk/>
            <pc:sldMk cId="682199861" sldId="313"/>
            <ac:spMk id="8" creationId="{5023A463-DC30-98AA-1A40-91494950F9C2}"/>
          </ac:spMkLst>
        </pc:spChg>
        <pc:spChg chg="mod">
          <ac:chgData name="Murata Makoto" userId="4106e423dcef597e" providerId="LiveId" clId="{BB7AF1E7-0D64-4723-BB0D-3756493E3696}" dt="2022-11-25T12:58:50.569" v="3597" actId="6549"/>
          <ac:spMkLst>
            <pc:docMk/>
            <pc:sldMk cId="682199861" sldId="313"/>
            <ac:spMk id="9" creationId="{5B9E2868-6AE0-B3BE-E8F8-DE72C28C8D04}"/>
          </ac:spMkLst>
        </pc:spChg>
        <pc:spChg chg="mod">
          <ac:chgData name="Murata Makoto" userId="4106e423dcef597e" providerId="LiveId" clId="{BB7AF1E7-0D64-4723-BB0D-3756493E3696}" dt="2022-11-24T10:20:12.739" v="2032"/>
          <ac:spMkLst>
            <pc:docMk/>
            <pc:sldMk cId="682199861" sldId="313"/>
            <ac:spMk id="11" creationId="{1AF994EB-0A52-3986-D6F2-9942FDA770B0}"/>
          </ac:spMkLst>
        </pc:spChg>
        <pc:spChg chg="mod">
          <ac:chgData name="Murata Makoto" userId="4106e423dcef597e" providerId="LiveId" clId="{BB7AF1E7-0D64-4723-BB0D-3756493E3696}" dt="2022-11-24T10:25:46.987" v="2183" actId="404"/>
          <ac:spMkLst>
            <pc:docMk/>
            <pc:sldMk cId="682199861" sldId="313"/>
            <ac:spMk id="12" creationId="{BFB8635B-9AA4-124B-47EB-6C675A864E19}"/>
          </ac:spMkLst>
        </pc:spChg>
        <pc:spChg chg="add mod ord">
          <ac:chgData name="Murata Makoto" userId="4106e423dcef597e" providerId="LiveId" clId="{BB7AF1E7-0D64-4723-BB0D-3756493E3696}" dt="2022-11-25T23:21:58.980" v="4759" actId="1035"/>
          <ac:spMkLst>
            <pc:docMk/>
            <pc:sldMk cId="682199861" sldId="313"/>
            <ac:spMk id="13" creationId="{CA8CC8E4-18DF-4F9C-33E7-C1F1EE236EEF}"/>
          </ac:spMkLst>
        </pc:spChg>
        <pc:spChg chg="add mod ord">
          <ac:chgData name="Murata Makoto" userId="4106e423dcef597e" providerId="LiveId" clId="{BB7AF1E7-0D64-4723-BB0D-3756493E3696}" dt="2022-11-25T23:21:58.980" v="4759" actId="1035"/>
          <ac:spMkLst>
            <pc:docMk/>
            <pc:sldMk cId="682199861" sldId="313"/>
            <ac:spMk id="14" creationId="{CCE6194F-9232-C095-4CF4-FC05C4C37553}"/>
          </ac:spMkLst>
        </pc:spChg>
        <pc:spChg chg="add mod">
          <ac:chgData name="Murata Makoto" userId="4106e423dcef597e" providerId="LiveId" clId="{BB7AF1E7-0D64-4723-BB0D-3756493E3696}" dt="2022-11-25T23:21:58.980" v="4759" actId="1035"/>
          <ac:spMkLst>
            <pc:docMk/>
            <pc:sldMk cId="682199861" sldId="313"/>
            <ac:spMk id="15" creationId="{B02A63BF-5A36-EA80-87EA-BBCB1EF797B1}"/>
          </ac:spMkLst>
        </pc:spChg>
        <pc:spChg chg="add mod ord">
          <ac:chgData name="Murata Makoto" userId="4106e423dcef597e" providerId="LiveId" clId="{BB7AF1E7-0D64-4723-BB0D-3756493E3696}" dt="2022-11-25T23:21:58.980" v="4759" actId="1035"/>
          <ac:spMkLst>
            <pc:docMk/>
            <pc:sldMk cId="682199861" sldId="313"/>
            <ac:spMk id="16" creationId="{0E7846BC-2BEA-E2AE-F35F-32F6726414A7}"/>
          </ac:spMkLst>
        </pc:spChg>
        <pc:spChg chg="mod">
          <ac:chgData name="Murata Makoto" userId="4106e423dcef597e" providerId="LiveId" clId="{BB7AF1E7-0D64-4723-BB0D-3756493E3696}" dt="2022-11-25T23:21:46.982" v="4742" actId="1035"/>
          <ac:spMkLst>
            <pc:docMk/>
            <pc:sldMk cId="682199861" sldId="313"/>
            <ac:spMk id="17" creationId="{CC202CC0-D52C-A23D-A5F5-944D3AC0821C}"/>
          </ac:spMkLst>
        </pc:spChg>
        <pc:grpChg chg="add mod">
          <ac:chgData name="Murata Makoto" userId="4106e423dcef597e" providerId="LiveId" clId="{BB7AF1E7-0D64-4723-BB0D-3756493E3696}" dt="2022-11-25T23:21:58.980" v="4759" actId="1035"/>
          <ac:grpSpMkLst>
            <pc:docMk/>
            <pc:sldMk cId="682199861" sldId="313"/>
            <ac:grpSpMk id="7" creationId="{79655C67-F726-98B3-1F57-DE93094BDF28}"/>
          </ac:grpSpMkLst>
        </pc:grpChg>
        <pc:grpChg chg="add mod">
          <ac:chgData name="Murata Makoto" userId="4106e423dcef597e" providerId="LiveId" clId="{BB7AF1E7-0D64-4723-BB0D-3756493E3696}" dt="2022-11-25T23:21:58.980" v="4759" actId="1035"/>
          <ac:grpSpMkLst>
            <pc:docMk/>
            <pc:sldMk cId="682199861" sldId="313"/>
            <ac:grpSpMk id="10" creationId="{52B7C0FB-3410-0758-2B18-4E9C57847121}"/>
          </ac:grpSpMkLst>
        </pc:grpChg>
      </pc:sldChg>
      <pc:sldChg chg="addSp delSp modSp new mod setBg">
        <pc:chgData name="Murata Makoto" userId="4106e423dcef597e" providerId="LiveId" clId="{BB7AF1E7-0D64-4723-BB0D-3756493E3696}" dt="2022-11-25T23:32:01.452" v="4766" actId="26606"/>
        <pc:sldMkLst>
          <pc:docMk/>
          <pc:sldMk cId="2494177259" sldId="314"/>
        </pc:sldMkLst>
        <pc:spChg chg="mod">
          <ac:chgData name="Murata Makoto" userId="4106e423dcef597e" providerId="LiveId" clId="{BB7AF1E7-0D64-4723-BB0D-3756493E3696}" dt="2022-11-25T23:32:01.452" v="4766" actId="26606"/>
          <ac:spMkLst>
            <pc:docMk/>
            <pc:sldMk cId="2494177259" sldId="314"/>
            <ac:spMk id="2" creationId="{EFFF5C6D-4781-7CE2-88D7-73301F014E1E}"/>
          </ac:spMkLst>
        </pc:spChg>
        <pc:spChg chg="mod ord">
          <ac:chgData name="Murata Makoto" userId="4106e423dcef597e" providerId="LiveId" clId="{BB7AF1E7-0D64-4723-BB0D-3756493E3696}" dt="2022-11-25T23:32:01.452" v="4766" actId="26606"/>
          <ac:spMkLst>
            <pc:docMk/>
            <pc:sldMk cId="2494177259" sldId="314"/>
            <ac:spMk id="3" creationId="{401E140F-585C-D962-3992-9E50EA7DED29}"/>
          </ac:spMkLst>
        </pc:spChg>
        <pc:spChg chg="del mod">
          <ac:chgData name="Murata Makoto" userId="4106e423dcef597e" providerId="LiveId" clId="{BB7AF1E7-0D64-4723-BB0D-3756493E3696}" dt="2022-11-24T12:29:19.920" v="2734" actId="26606"/>
          <ac:spMkLst>
            <pc:docMk/>
            <pc:sldMk cId="2494177259" sldId="314"/>
            <ac:spMk id="3" creationId="{F378B1EA-0A6F-D4E9-7B51-AA4913E6F436}"/>
          </ac:spMkLst>
        </pc:spChg>
        <pc:spChg chg="mod">
          <ac:chgData name="Murata Makoto" userId="4106e423dcef597e" providerId="LiveId" clId="{BB7AF1E7-0D64-4723-BB0D-3756493E3696}" dt="2022-11-25T23:32:01.452" v="4766" actId="26606"/>
          <ac:spMkLst>
            <pc:docMk/>
            <pc:sldMk cId="2494177259" sldId="314"/>
            <ac:spMk id="4" creationId="{8EC8F766-E219-1E29-6380-666AB193F3F9}"/>
          </ac:spMkLst>
        </pc:spChg>
        <pc:spChg chg="mod">
          <ac:chgData name="Murata Makoto" userId="4106e423dcef597e" providerId="LiveId" clId="{BB7AF1E7-0D64-4723-BB0D-3756493E3696}" dt="2022-11-25T23:32:01.452" v="4766" actId="26606"/>
          <ac:spMkLst>
            <pc:docMk/>
            <pc:sldMk cId="2494177259" sldId="314"/>
            <ac:spMk id="6" creationId="{81748186-3CB0-52B9-529B-0B90CA3D1C1A}"/>
          </ac:spMkLst>
        </pc:spChg>
        <pc:spChg chg="add del">
          <ac:chgData name="Murata Makoto" userId="4106e423dcef597e" providerId="LiveId" clId="{BB7AF1E7-0D64-4723-BB0D-3756493E3696}" dt="2022-11-25T23:32:01.452" v="4766" actId="26606"/>
          <ac:spMkLst>
            <pc:docMk/>
            <pc:sldMk cId="2494177259" sldId="314"/>
            <ac:spMk id="9" creationId="{56E9B3E6-E277-4D68-BA48-9CB43FFBD6E2}"/>
          </ac:spMkLst>
        </pc:spChg>
        <pc:spChg chg="add del">
          <ac:chgData name="Murata Makoto" userId="4106e423dcef597e" providerId="LiveId" clId="{BB7AF1E7-0D64-4723-BB0D-3756493E3696}" dt="2022-11-25T23:32:01.452" v="4766" actId="26606"/>
          <ac:spMkLst>
            <pc:docMk/>
            <pc:sldMk cId="2494177259" sldId="314"/>
            <ac:spMk id="16" creationId="{D5B0017B-2ECA-49AF-B397-DC140825DF8D}"/>
          </ac:spMkLst>
        </pc:spChg>
        <pc:spChg chg="add del">
          <ac:chgData name="Murata Makoto" userId="4106e423dcef597e" providerId="LiveId" clId="{BB7AF1E7-0D64-4723-BB0D-3756493E3696}" dt="2022-11-25T23:31:49.818" v="4761" actId="26606"/>
          <ac:spMkLst>
            <pc:docMk/>
            <pc:sldMk cId="2494177259" sldId="314"/>
            <ac:spMk id="23" creationId="{BACC6370-2D7E-4714-9D71-7542949D7D5D}"/>
          </ac:spMkLst>
        </pc:spChg>
        <pc:spChg chg="add del">
          <ac:chgData name="Murata Makoto" userId="4106e423dcef597e" providerId="LiveId" clId="{BB7AF1E7-0D64-4723-BB0D-3756493E3696}" dt="2022-11-25T23:31:49.818" v="4761" actId="26606"/>
          <ac:spMkLst>
            <pc:docMk/>
            <pc:sldMk cId="2494177259" sldId="314"/>
            <ac:spMk id="25" creationId="{F68B3F68-107C-434F-AA38-110D5EA91B85}"/>
          </ac:spMkLst>
        </pc:spChg>
        <pc:spChg chg="add del">
          <ac:chgData name="Murata Makoto" userId="4106e423dcef597e" providerId="LiveId" clId="{BB7AF1E7-0D64-4723-BB0D-3756493E3696}" dt="2022-11-25T23:31:49.818" v="4761" actId="26606"/>
          <ac:spMkLst>
            <pc:docMk/>
            <pc:sldMk cId="2494177259" sldId="314"/>
            <ac:spMk id="27" creationId="{AAD0DBB9-1A4B-4391-81D4-CB19F9AB918A}"/>
          </ac:spMkLst>
        </pc:spChg>
        <pc:spChg chg="add del">
          <ac:chgData name="Murata Makoto" userId="4106e423dcef597e" providerId="LiveId" clId="{BB7AF1E7-0D64-4723-BB0D-3756493E3696}" dt="2022-11-25T23:31:49.818" v="4761" actId="26606"/>
          <ac:spMkLst>
            <pc:docMk/>
            <pc:sldMk cId="2494177259" sldId="314"/>
            <ac:spMk id="29" creationId="{063BBA22-50EA-4C4D-BE05-F1CE4E63AA56}"/>
          </ac:spMkLst>
        </pc:spChg>
        <pc:spChg chg="add del">
          <ac:chgData name="Murata Makoto" userId="4106e423dcef597e" providerId="LiveId" clId="{BB7AF1E7-0D64-4723-BB0D-3756493E3696}" dt="2022-11-25T23:32:01.406" v="4765" actId="26606"/>
          <ac:spMkLst>
            <pc:docMk/>
            <pc:sldMk cId="2494177259" sldId="314"/>
            <ac:spMk id="30" creationId="{D5B0017B-2ECA-49AF-B397-DC140825DF8D}"/>
          </ac:spMkLst>
        </pc:spChg>
        <pc:spChg chg="add del">
          <ac:chgData name="Murata Makoto" userId="4106e423dcef597e" providerId="LiveId" clId="{BB7AF1E7-0D64-4723-BB0D-3756493E3696}" dt="2022-11-25T23:31:58.967" v="4763" actId="26606"/>
          <ac:spMkLst>
            <pc:docMk/>
            <pc:sldMk cId="2494177259" sldId="314"/>
            <ac:spMk id="31" creationId="{6C4028FD-8BAA-4A19-BFDE-594D991B7552}"/>
          </ac:spMkLst>
        </pc:spChg>
        <pc:spChg chg="add del">
          <ac:chgData name="Murata Makoto" userId="4106e423dcef597e" providerId="LiveId" clId="{BB7AF1E7-0D64-4723-BB0D-3756493E3696}" dt="2022-11-25T23:32:01.406" v="4765" actId="26606"/>
          <ac:spMkLst>
            <pc:docMk/>
            <pc:sldMk cId="2494177259" sldId="314"/>
            <ac:spMk id="33" creationId="{56E9B3E6-E277-4D68-BA48-9CB43FFBD6E2}"/>
          </ac:spMkLst>
        </pc:spChg>
        <pc:spChg chg="add">
          <ac:chgData name="Murata Makoto" userId="4106e423dcef597e" providerId="LiveId" clId="{BB7AF1E7-0D64-4723-BB0D-3756493E3696}" dt="2022-11-25T23:32:01.452" v="4766" actId="26606"/>
          <ac:spMkLst>
            <pc:docMk/>
            <pc:sldMk cId="2494177259" sldId="314"/>
            <ac:spMk id="37" creationId="{6C4028FD-8BAA-4A19-BFDE-594D991B7552}"/>
          </ac:spMkLst>
        </pc:spChg>
        <pc:grpChg chg="add del">
          <ac:chgData name="Murata Makoto" userId="4106e423dcef597e" providerId="LiveId" clId="{BB7AF1E7-0D64-4723-BB0D-3756493E3696}" dt="2022-11-25T23:32:01.452" v="4766" actId="26606"/>
          <ac:grpSpMkLst>
            <pc:docMk/>
            <pc:sldMk cId="2494177259" sldId="314"/>
            <ac:grpSpMk id="11" creationId="{AE1C45F0-260A-458C-96ED-C1F6D2151219}"/>
          </ac:grpSpMkLst>
        </pc:grpChg>
        <pc:grpChg chg="add del">
          <ac:chgData name="Murata Makoto" userId="4106e423dcef597e" providerId="LiveId" clId="{BB7AF1E7-0D64-4723-BB0D-3756493E3696}" dt="2022-11-25T23:32:01.406" v="4765" actId="26606"/>
          <ac:grpSpMkLst>
            <pc:docMk/>
            <pc:sldMk cId="2494177259" sldId="314"/>
            <ac:grpSpMk id="34" creationId="{AE1C45F0-260A-458C-96ED-C1F6D2151219}"/>
          </ac:grpSpMkLst>
        </pc:grpChg>
        <pc:graphicFrameChg chg="add mod ord modGraphic">
          <ac:chgData name="Murata Makoto" userId="4106e423dcef597e" providerId="LiveId" clId="{BB7AF1E7-0D64-4723-BB0D-3756493E3696}" dt="2022-11-25T23:32:01.452" v="4766" actId="26606"/>
          <ac:graphicFrameMkLst>
            <pc:docMk/>
            <pc:sldMk cId="2494177259" sldId="314"/>
            <ac:graphicFrameMk id="5" creationId="{A3749568-2936-9EB3-88F3-0A3DD8B8EA3C}"/>
          </ac:graphicFrameMkLst>
        </pc:graphicFrameChg>
        <pc:cxnChg chg="add del">
          <ac:chgData name="Murata Makoto" userId="4106e423dcef597e" providerId="LiveId" clId="{BB7AF1E7-0D64-4723-BB0D-3756493E3696}" dt="2022-11-25T23:32:01.452" v="4766" actId="26606"/>
          <ac:cxnSpMkLst>
            <pc:docMk/>
            <pc:sldMk cId="2494177259" sldId="314"/>
            <ac:cxnSpMk id="18" creationId="{6CF1BAF6-AD41-4082-B212-8A1F9A2E8779}"/>
          </ac:cxnSpMkLst>
        </pc:cxnChg>
        <pc:cxnChg chg="add del">
          <ac:chgData name="Murata Makoto" userId="4106e423dcef597e" providerId="LiveId" clId="{BB7AF1E7-0D64-4723-BB0D-3756493E3696}" dt="2022-11-25T23:32:01.406" v="4765" actId="26606"/>
          <ac:cxnSpMkLst>
            <pc:docMk/>
            <pc:sldMk cId="2494177259" sldId="314"/>
            <ac:cxnSpMk id="32" creationId="{6CF1BAF6-AD41-4082-B212-8A1F9A2E8779}"/>
          </ac:cxnSpMkLst>
        </pc:cxnChg>
      </pc:sldChg>
      <pc:sldChg chg="addSp delSp modSp new del mod modClrScheme chgLayout">
        <pc:chgData name="Murata Makoto" userId="4106e423dcef597e" providerId="LiveId" clId="{BB7AF1E7-0D64-4723-BB0D-3756493E3696}" dt="2022-11-25T10:42:16.437" v="3088" actId="47"/>
        <pc:sldMkLst>
          <pc:docMk/>
          <pc:sldMk cId="2747340441" sldId="315"/>
        </pc:sldMkLst>
        <pc:spChg chg="del mod ord">
          <ac:chgData name="Murata Makoto" userId="4106e423dcef597e" providerId="LiveId" clId="{BB7AF1E7-0D64-4723-BB0D-3756493E3696}" dt="2022-11-25T10:35:24.363" v="3049" actId="700"/>
          <ac:spMkLst>
            <pc:docMk/>
            <pc:sldMk cId="2747340441" sldId="315"/>
            <ac:spMk id="2" creationId="{22AF2235-06E7-022C-C0A5-44E03CF6B218}"/>
          </ac:spMkLst>
        </pc:spChg>
        <pc:spChg chg="del mod ord">
          <ac:chgData name="Murata Makoto" userId="4106e423dcef597e" providerId="LiveId" clId="{BB7AF1E7-0D64-4723-BB0D-3756493E3696}" dt="2022-11-25T10:35:24.363" v="3049" actId="700"/>
          <ac:spMkLst>
            <pc:docMk/>
            <pc:sldMk cId="2747340441" sldId="315"/>
            <ac:spMk id="3" creationId="{4F546B68-6226-DDC3-80E3-362865050594}"/>
          </ac:spMkLst>
        </pc:spChg>
        <pc:spChg chg="add mod ord">
          <ac:chgData name="Murata Makoto" userId="4106e423dcef597e" providerId="LiveId" clId="{BB7AF1E7-0D64-4723-BB0D-3756493E3696}" dt="2022-11-25T10:35:26.083" v="3050"/>
          <ac:spMkLst>
            <pc:docMk/>
            <pc:sldMk cId="2747340441" sldId="315"/>
            <ac:spMk id="4" creationId="{0A80B4B8-2B8E-FE58-D449-1D9A5BE719E4}"/>
          </ac:spMkLst>
        </pc:spChg>
        <pc:spChg chg="add mod ord">
          <ac:chgData name="Murata Makoto" userId="4106e423dcef597e" providerId="LiveId" clId="{BB7AF1E7-0D64-4723-BB0D-3756493E3696}" dt="2022-11-25T10:36:53.134" v="3058" actId="947"/>
          <ac:spMkLst>
            <pc:docMk/>
            <pc:sldMk cId="2747340441" sldId="315"/>
            <ac:spMk id="5" creationId="{F80F515E-89E2-22BE-9E25-5F9649AEDE68}"/>
          </ac:spMkLst>
        </pc:spChg>
      </pc:sldChg>
      <pc:sldChg chg="addSp delSp modSp new del mod setBg addAnim delAnim setClrOvrMap delDesignElem chgLayout">
        <pc:chgData name="Murata Makoto" userId="4106e423dcef597e" providerId="LiveId" clId="{BB7AF1E7-0D64-4723-BB0D-3756493E3696}" dt="2022-11-25T10:52:00.266" v="3188" actId="47"/>
        <pc:sldMkLst>
          <pc:docMk/>
          <pc:sldMk cId="3129280355" sldId="316"/>
        </pc:sldMkLst>
        <pc:spChg chg="mod ord">
          <ac:chgData name="Murata Makoto" userId="4106e423dcef597e" providerId="LiveId" clId="{BB7AF1E7-0D64-4723-BB0D-3756493E3696}" dt="2022-11-25T10:47:20.797" v="3145" actId="26606"/>
          <ac:spMkLst>
            <pc:docMk/>
            <pc:sldMk cId="3129280355" sldId="316"/>
            <ac:spMk id="2" creationId="{9A035C5F-5CE4-6BDC-3D2A-90A2FCBAFBB9}"/>
          </ac:spMkLst>
        </pc:spChg>
        <pc:spChg chg="mod ord">
          <ac:chgData name="Murata Makoto" userId="4106e423dcef597e" providerId="LiveId" clId="{BB7AF1E7-0D64-4723-BB0D-3756493E3696}" dt="2022-11-25T10:47:20.797" v="3145" actId="26606"/>
          <ac:spMkLst>
            <pc:docMk/>
            <pc:sldMk cId="3129280355" sldId="316"/>
            <ac:spMk id="3" creationId="{7905C32F-9191-9183-7783-7D29444DA3EF}"/>
          </ac:spMkLst>
        </pc:spChg>
        <pc:spChg chg="add del">
          <ac:chgData name="Murata Makoto" userId="4106e423dcef597e" providerId="LiveId" clId="{BB7AF1E7-0D64-4723-BB0D-3756493E3696}" dt="2022-11-25T10:46:51.742" v="3140" actId="26606"/>
          <ac:spMkLst>
            <pc:docMk/>
            <pc:sldMk cId="3129280355" sldId="316"/>
            <ac:spMk id="6" creationId="{6B3BAD04-E614-4C16-8360-019FCF0045AC}"/>
          </ac:spMkLst>
        </pc:spChg>
        <pc:spChg chg="add del">
          <ac:chgData name="Murata Makoto" userId="4106e423dcef597e" providerId="LiveId" clId="{BB7AF1E7-0D64-4723-BB0D-3756493E3696}" dt="2022-11-25T10:47:02.382" v="3142" actId="26606"/>
          <ac:spMkLst>
            <pc:docMk/>
            <pc:sldMk cId="3129280355" sldId="316"/>
            <ac:spMk id="8" creationId="{71B2258F-86CA-4D4D-8270-BC05FCDEBFB3}"/>
          </ac:spMkLst>
        </pc:spChg>
        <pc:spChg chg="add del">
          <ac:chgData name="Murata Makoto" userId="4106e423dcef597e" providerId="LiveId" clId="{BB7AF1E7-0D64-4723-BB0D-3756493E3696}" dt="2022-11-25T10:42:54.691" v="3089" actId="26606"/>
          <ac:spMkLst>
            <pc:docMk/>
            <pc:sldMk cId="3129280355" sldId="316"/>
            <ac:spMk id="9" creationId="{A8384FB5-9ADC-4DDC-881B-597D56F5B15D}"/>
          </ac:spMkLst>
        </pc:spChg>
        <pc:spChg chg="add del">
          <ac:chgData name="Murata Makoto" userId="4106e423dcef597e" providerId="LiveId" clId="{BB7AF1E7-0D64-4723-BB0D-3756493E3696}" dt="2022-11-25T10:47:20.787" v="3144" actId="26606"/>
          <ac:spMkLst>
            <pc:docMk/>
            <pc:sldMk cId="3129280355" sldId="316"/>
            <ac:spMk id="10" creationId="{E2CFBC99-FB8F-41F7-A81D-A5288D688D79}"/>
          </ac:spMkLst>
        </pc:spChg>
        <pc:spChg chg="add del">
          <ac:chgData name="Murata Makoto" userId="4106e423dcef597e" providerId="LiveId" clId="{BB7AF1E7-0D64-4723-BB0D-3756493E3696}" dt="2022-11-25T10:42:54.691" v="3089" actId="26606"/>
          <ac:spMkLst>
            <pc:docMk/>
            <pc:sldMk cId="3129280355" sldId="316"/>
            <ac:spMk id="11" creationId="{BC05CA36-AD6A-4ABF-9A05-52E5A143D2BB}"/>
          </ac:spMkLst>
        </pc:spChg>
        <pc:spChg chg="add del">
          <ac:chgData name="Murata Makoto" userId="4106e423dcef597e" providerId="LiveId" clId="{BB7AF1E7-0D64-4723-BB0D-3756493E3696}" dt="2022-11-25T10:47:20.787" v="3144" actId="26606"/>
          <ac:spMkLst>
            <pc:docMk/>
            <pc:sldMk cId="3129280355" sldId="316"/>
            <ac:spMk id="12" creationId="{A435A76B-D478-4F38-9D76-040E49ADC674}"/>
          </ac:spMkLst>
        </pc:spChg>
        <pc:spChg chg="add del">
          <ac:chgData name="Murata Makoto" userId="4106e423dcef597e" providerId="LiveId" clId="{BB7AF1E7-0D64-4723-BB0D-3756493E3696}" dt="2022-11-25T10:42:54.691" v="3089" actId="26606"/>
          <ac:spMkLst>
            <pc:docMk/>
            <pc:sldMk cId="3129280355" sldId="316"/>
            <ac:spMk id="13" creationId="{D4331EE8-85A4-4588-8D9E-70E534D477DB}"/>
          </ac:spMkLst>
        </pc:spChg>
        <pc:spChg chg="add">
          <ac:chgData name="Murata Makoto" userId="4106e423dcef597e" providerId="LiveId" clId="{BB7AF1E7-0D64-4723-BB0D-3756493E3696}" dt="2022-11-25T10:47:20.797" v="3145" actId="26606"/>
          <ac:spMkLst>
            <pc:docMk/>
            <pc:sldMk cId="3129280355" sldId="316"/>
            <ac:spMk id="14" creationId="{91DC6ABD-215C-4EA8-A483-CEF5B99AB385}"/>
          </ac:spMkLst>
        </pc:spChg>
        <pc:spChg chg="add del">
          <ac:chgData name="Murata Makoto" userId="4106e423dcef597e" providerId="LiveId" clId="{BB7AF1E7-0D64-4723-BB0D-3756493E3696}" dt="2022-11-25T10:42:54.691" v="3089" actId="26606"/>
          <ac:spMkLst>
            <pc:docMk/>
            <pc:sldMk cId="3129280355" sldId="316"/>
            <ac:spMk id="15" creationId="{49D6C862-61CC-4B46-8080-96583D653BAB}"/>
          </ac:spMkLst>
        </pc:spChg>
        <pc:spChg chg="add del">
          <ac:chgData name="Murata Makoto" userId="4106e423dcef597e" providerId="LiveId" clId="{BB7AF1E7-0D64-4723-BB0D-3756493E3696}" dt="2022-11-25T10:42:54.691" v="3089" actId="26606"/>
          <ac:spMkLst>
            <pc:docMk/>
            <pc:sldMk cId="3129280355" sldId="316"/>
            <ac:spMk id="17" creationId="{E37EECFC-A684-4391-AE85-4CDAF5565F61}"/>
          </ac:spMkLst>
        </pc:spChg>
        <pc:spChg chg="add">
          <ac:chgData name="Murata Makoto" userId="4106e423dcef597e" providerId="LiveId" clId="{BB7AF1E7-0D64-4723-BB0D-3756493E3696}" dt="2022-11-25T10:47:20.797" v="3145" actId="26606"/>
          <ac:spMkLst>
            <pc:docMk/>
            <pc:sldMk cId="3129280355" sldId="316"/>
            <ac:spMk id="20" creationId="{04357C93-F0CB-4A1C-8F77-4E9063789819}"/>
          </ac:spMkLst>
        </pc:spChg>
        <pc:spChg chg="add del">
          <ac:chgData name="Murata Makoto" userId="4106e423dcef597e" providerId="LiveId" clId="{BB7AF1E7-0D64-4723-BB0D-3756493E3696}" dt="2022-11-25T10:45:00.676" v="3109" actId="26606"/>
          <ac:spMkLst>
            <pc:docMk/>
            <pc:sldMk cId="3129280355" sldId="316"/>
            <ac:spMk id="22" creationId="{B7BD7FCF-A254-4A97-A15C-319B67622677}"/>
          </ac:spMkLst>
        </pc:spChg>
        <pc:spChg chg="add del">
          <ac:chgData name="Murata Makoto" userId="4106e423dcef597e" providerId="LiveId" clId="{BB7AF1E7-0D64-4723-BB0D-3756493E3696}" dt="2022-11-25T10:45:00.676" v="3109" actId="26606"/>
          <ac:spMkLst>
            <pc:docMk/>
            <pc:sldMk cId="3129280355" sldId="316"/>
            <ac:spMk id="24" creationId="{52FFAF72-6204-4676-9C6F-9A4CC4D91805}"/>
          </ac:spMkLst>
        </pc:spChg>
        <pc:spChg chg="add del">
          <ac:chgData name="Murata Makoto" userId="4106e423dcef597e" providerId="LiveId" clId="{BB7AF1E7-0D64-4723-BB0D-3756493E3696}" dt="2022-11-25T10:44:46.940" v="3093" actId="26606"/>
          <ac:spMkLst>
            <pc:docMk/>
            <pc:sldMk cId="3129280355" sldId="316"/>
            <ac:spMk id="29" creationId="{657F69E0-C4B0-4BEC-A689-4F8D877F05D4}"/>
          </ac:spMkLst>
        </pc:spChg>
        <pc:spChg chg="add del">
          <ac:chgData name="Murata Makoto" userId="4106e423dcef597e" providerId="LiveId" clId="{BB7AF1E7-0D64-4723-BB0D-3756493E3696}" dt="2022-11-25T10:44:46.940" v="3093" actId="26606"/>
          <ac:spMkLst>
            <pc:docMk/>
            <pc:sldMk cId="3129280355" sldId="316"/>
            <ac:spMk id="31" creationId="{9F6380B4-6A1C-481E-8408-B4E6C75B9B81}"/>
          </ac:spMkLst>
        </pc:spChg>
        <pc:spChg chg="add del">
          <ac:chgData name="Murata Makoto" userId="4106e423dcef597e" providerId="LiveId" clId="{BB7AF1E7-0D64-4723-BB0D-3756493E3696}" dt="2022-11-25T10:44:48.674" v="3096" actId="26606"/>
          <ac:spMkLst>
            <pc:docMk/>
            <pc:sldMk cId="3129280355" sldId="316"/>
            <ac:spMk id="33" creationId="{93245F62-CCC4-49E4-B95B-EA6C1E790510}"/>
          </ac:spMkLst>
        </pc:spChg>
        <pc:spChg chg="add del">
          <ac:chgData name="Murata Makoto" userId="4106e423dcef597e" providerId="LiveId" clId="{BB7AF1E7-0D64-4723-BB0D-3756493E3696}" dt="2022-11-25T10:44:48.674" v="3096" actId="26606"/>
          <ac:spMkLst>
            <pc:docMk/>
            <pc:sldMk cId="3129280355" sldId="316"/>
            <ac:spMk id="34" creationId="{E6C0DD6B-6AA3-448F-9B99-8386295BC1B4}"/>
          </ac:spMkLst>
        </pc:spChg>
        <pc:spChg chg="add del">
          <ac:chgData name="Murata Makoto" userId="4106e423dcef597e" providerId="LiveId" clId="{BB7AF1E7-0D64-4723-BB0D-3756493E3696}" dt="2022-11-25T10:44:51.304" v="3098" actId="26606"/>
          <ac:spMkLst>
            <pc:docMk/>
            <pc:sldMk cId="3129280355" sldId="316"/>
            <ac:spMk id="35" creationId="{04357C93-F0CB-4A1C-8F77-4E9063789819}"/>
          </ac:spMkLst>
        </pc:spChg>
        <pc:spChg chg="add del">
          <ac:chgData name="Murata Makoto" userId="4106e423dcef597e" providerId="LiveId" clId="{BB7AF1E7-0D64-4723-BB0D-3756493E3696}" dt="2022-11-25T10:44:51.304" v="3098" actId="26606"/>
          <ac:spMkLst>
            <pc:docMk/>
            <pc:sldMk cId="3129280355" sldId="316"/>
            <ac:spMk id="36" creationId="{91DC6ABD-215C-4EA8-A483-CEF5B99AB385}"/>
          </ac:spMkLst>
        </pc:spChg>
        <pc:spChg chg="add del">
          <ac:chgData name="Murata Makoto" userId="4106e423dcef597e" providerId="LiveId" clId="{BB7AF1E7-0D64-4723-BB0D-3756493E3696}" dt="2022-11-25T10:44:56.899" v="3102" actId="26606"/>
          <ac:spMkLst>
            <pc:docMk/>
            <pc:sldMk cId="3129280355" sldId="316"/>
            <ac:spMk id="38" creationId="{19C9EAEA-39D0-4B0E-A0EB-51E7B26740B1}"/>
          </ac:spMkLst>
        </pc:spChg>
        <pc:spChg chg="add del">
          <ac:chgData name="Murata Makoto" userId="4106e423dcef597e" providerId="LiveId" clId="{BB7AF1E7-0D64-4723-BB0D-3756493E3696}" dt="2022-11-25T10:44:54.364" v="3100" actId="26606"/>
          <ac:spMkLst>
            <pc:docMk/>
            <pc:sldMk cId="3129280355" sldId="316"/>
            <ac:spMk id="40" creationId="{A8384FB5-9ADC-4DDC-881B-597D56F5B15D}"/>
          </ac:spMkLst>
        </pc:spChg>
        <pc:spChg chg="add del">
          <ac:chgData name="Murata Makoto" userId="4106e423dcef597e" providerId="LiveId" clId="{BB7AF1E7-0D64-4723-BB0D-3756493E3696}" dt="2022-11-25T10:44:54.364" v="3100" actId="26606"/>
          <ac:spMkLst>
            <pc:docMk/>
            <pc:sldMk cId="3129280355" sldId="316"/>
            <ac:spMk id="41" creationId="{BC05CA36-AD6A-4ABF-9A05-52E5A143D2BB}"/>
          </ac:spMkLst>
        </pc:spChg>
        <pc:spChg chg="add del">
          <ac:chgData name="Murata Makoto" userId="4106e423dcef597e" providerId="LiveId" clId="{BB7AF1E7-0D64-4723-BB0D-3756493E3696}" dt="2022-11-25T10:44:54.364" v="3100" actId="26606"/>
          <ac:spMkLst>
            <pc:docMk/>
            <pc:sldMk cId="3129280355" sldId="316"/>
            <ac:spMk id="42" creationId="{D4331EE8-85A4-4588-8D9E-70E534D477DB}"/>
          </ac:spMkLst>
        </pc:spChg>
        <pc:spChg chg="add del">
          <ac:chgData name="Murata Makoto" userId="4106e423dcef597e" providerId="LiveId" clId="{BB7AF1E7-0D64-4723-BB0D-3756493E3696}" dt="2022-11-25T10:44:54.364" v="3100" actId="26606"/>
          <ac:spMkLst>
            <pc:docMk/>
            <pc:sldMk cId="3129280355" sldId="316"/>
            <ac:spMk id="43" creationId="{49D6C862-61CC-4B46-8080-96583D653BAB}"/>
          </ac:spMkLst>
        </pc:spChg>
        <pc:spChg chg="add del">
          <ac:chgData name="Murata Makoto" userId="4106e423dcef597e" providerId="LiveId" clId="{BB7AF1E7-0D64-4723-BB0D-3756493E3696}" dt="2022-11-25T10:44:54.364" v="3100" actId="26606"/>
          <ac:spMkLst>
            <pc:docMk/>
            <pc:sldMk cId="3129280355" sldId="316"/>
            <ac:spMk id="44" creationId="{E37EECFC-A684-4391-AE85-4CDAF5565F61}"/>
          </ac:spMkLst>
        </pc:spChg>
        <pc:spChg chg="add del">
          <ac:chgData name="Murata Makoto" userId="4106e423dcef597e" providerId="LiveId" clId="{BB7AF1E7-0D64-4723-BB0D-3756493E3696}" dt="2022-11-25T10:44:56.899" v="3102" actId="26606"/>
          <ac:spMkLst>
            <pc:docMk/>
            <pc:sldMk cId="3129280355" sldId="316"/>
            <ac:spMk id="46" creationId="{47942995-B07F-4636-9A06-C6A104B260A8}"/>
          </ac:spMkLst>
        </pc:spChg>
        <pc:spChg chg="add del">
          <ac:chgData name="Murata Makoto" userId="4106e423dcef597e" providerId="LiveId" clId="{BB7AF1E7-0D64-4723-BB0D-3756493E3696}" dt="2022-11-25T10:44:56.899" v="3102" actId="26606"/>
          <ac:spMkLst>
            <pc:docMk/>
            <pc:sldMk cId="3129280355" sldId="316"/>
            <ac:spMk id="50" creationId="{B81933D1-5615-42C7-9C0B-4EB7105CCE2D}"/>
          </ac:spMkLst>
        </pc:spChg>
        <pc:spChg chg="add del">
          <ac:chgData name="Murata Makoto" userId="4106e423dcef597e" providerId="LiveId" clId="{BB7AF1E7-0D64-4723-BB0D-3756493E3696}" dt="2022-11-25T10:44:59.003" v="3106" actId="26606"/>
          <ac:spMkLst>
            <pc:docMk/>
            <pc:sldMk cId="3129280355" sldId="316"/>
            <ac:spMk id="52" creationId="{657F69E0-C4B0-4BEC-A689-4F8D877F05D4}"/>
          </ac:spMkLst>
        </pc:spChg>
        <pc:spChg chg="add del">
          <ac:chgData name="Murata Makoto" userId="4106e423dcef597e" providerId="LiveId" clId="{BB7AF1E7-0D64-4723-BB0D-3756493E3696}" dt="2022-11-25T10:44:59.003" v="3106" actId="26606"/>
          <ac:spMkLst>
            <pc:docMk/>
            <pc:sldMk cId="3129280355" sldId="316"/>
            <ac:spMk id="53" creationId="{9F6380B4-6A1C-481E-8408-B4E6C75B9B81}"/>
          </ac:spMkLst>
        </pc:spChg>
        <pc:spChg chg="add del">
          <ac:chgData name="Murata Makoto" userId="4106e423dcef597e" providerId="LiveId" clId="{BB7AF1E7-0D64-4723-BB0D-3756493E3696}" dt="2022-11-25T10:45:00.670" v="3108" actId="26606"/>
          <ac:spMkLst>
            <pc:docMk/>
            <pc:sldMk cId="3129280355" sldId="316"/>
            <ac:spMk id="55" creationId="{A8384FB5-9ADC-4DDC-881B-597D56F5B15D}"/>
          </ac:spMkLst>
        </pc:spChg>
        <pc:spChg chg="add del">
          <ac:chgData name="Murata Makoto" userId="4106e423dcef597e" providerId="LiveId" clId="{BB7AF1E7-0D64-4723-BB0D-3756493E3696}" dt="2022-11-25T10:45:00.670" v="3108" actId="26606"/>
          <ac:spMkLst>
            <pc:docMk/>
            <pc:sldMk cId="3129280355" sldId="316"/>
            <ac:spMk id="56" creationId="{BC05CA36-AD6A-4ABF-9A05-52E5A143D2BB}"/>
          </ac:spMkLst>
        </pc:spChg>
        <pc:spChg chg="add del">
          <ac:chgData name="Murata Makoto" userId="4106e423dcef597e" providerId="LiveId" clId="{BB7AF1E7-0D64-4723-BB0D-3756493E3696}" dt="2022-11-25T10:45:00.670" v="3108" actId="26606"/>
          <ac:spMkLst>
            <pc:docMk/>
            <pc:sldMk cId="3129280355" sldId="316"/>
            <ac:spMk id="57" creationId="{D4331EE8-85A4-4588-8D9E-70E534D477DB}"/>
          </ac:spMkLst>
        </pc:spChg>
        <pc:spChg chg="add del">
          <ac:chgData name="Murata Makoto" userId="4106e423dcef597e" providerId="LiveId" clId="{BB7AF1E7-0D64-4723-BB0D-3756493E3696}" dt="2022-11-25T10:45:00.670" v="3108" actId="26606"/>
          <ac:spMkLst>
            <pc:docMk/>
            <pc:sldMk cId="3129280355" sldId="316"/>
            <ac:spMk id="58" creationId="{49D6C862-61CC-4B46-8080-96583D653BAB}"/>
          </ac:spMkLst>
        </pc:spChg>
        <pc:spChg chg="add del">
          <ac:chgData name="Murata Makoto" userId="4106e423dcef597e" providerId="LiveId" clId="{BB7AF1E7-0D64-4723-BB0D-3756493E3696}" dt="2022-11-25T10:45:00.670" v="3108" actId="26606"/>
          <ac:spMkLst>
            <pc:docMk/>
            <pc:sldMk cId="3129280355" sldId="316"/>
            <ac:spMk id="59" creationId="{E37EECFC-A684-4391-AE85-4CDAF5565F61}"/>
          </ac:spMkLst>
        </pc:spChg>
        <pc:spChg chg="add del">
          <ac:chgData name="Murata Makoto" userId="4106e423dcef597e" providerId="LiveId" clId="{BB7AF1E7-0D64-4723-BB0D-3756493E3696}" dt="2022-11-25T10:46:37.197" v="3134" actId="26606"/>
          <ac:spMkLst>
            <pc:docMk/>
            <pc:sldMk cId="3129280355" sldId="316"/>
            <ac:spMk id="61" creationId="{93245F62-CCC4-49E4-B95B-EA6C1E790510}"/>
          </ac:spMkLst>
        </pc:spChg>
        <pc:spChg chg="add del">
          <ac:chgData name="Murata Makoto" userId="4106e423dcef597e" providerId="LiveId" clId="{BB7AF1E7-0D64-4723-BB0D-3756493E3696}" dt="2022-11-25T10:46:37.197" v="3134" actId="26606"/>
          <ac:spMkLst>
            <pc:docMk/>
            <pc:sldMk cId="3129280355" sldId="316"/>
            <ac:spMk id="62" creationId="{E6C0DD6B-6AA3-448F-9B99-8386295BC1B4}"/>
          </ac:spMkLst>
        </pc:spChg>
        <pc:spChg chg="add del">
          <ac:chgData name="Murata Makoto" userId="4106e423dcef597e" providerId="LiveId" clId="{BB7AF1E7-0D64-4723-BB0D-3756493E3696}" dt="2022-11-25T10:45:41.845" v="3121" actId="26606"/>
          <ac:spMkLst>
            <pc:docMk/>
            <pc:sldMk cId="3129280355" sldId="316"/>
            <ac:spMk id="67" creationId="{47BDE95F-650B-4D12-A3A5-975E461D2E00}"/>
          </ac:spMkLst>
        </pc:spChg>
        <pc:spChg chg="add del">
          <ac:chgData name="Murata Makoto" userId="4106e423dcef597e" providerId="LiveId" clId="{BB7AF1E7-0D64-4723-BB0D-3756493E3696}" dt="2022-11-25T10:45:41.845" v="3121" actId="26606"/>
          <ac:spMkLst>
            <pc:docMk/>
            <pc:sldMk cId="3129280355" sldId="316"/>
            <ac:spMk id="69" creationId="{71FC7D98-7B8B-402A-90FC-F027482F2142}"/>
          </ac:spMkLst>
        </pc:spChg>
        <pc:spChg chg="add del">
          <ac:chgData name="Murata Makoto" userId="4106e423dcef597e" providerId="LiveId" clId="{BB7AF1E7-0D64-4723-BB0D-3756493E3696}" dt="2022-11-25T10:45:41.845" v="3121" actId="26606"/>
          <ac:spMkLst>
            <pc:docMk/>
            <pc:sldMk cId="3129280355" sldId="316"/>
            <ac:spMk id="71" creationId="{AD7356EA-285B-4E5D-8FEC-104659A4FD2C}"/>
          </ac:spMkLst>
        </pc:spChg>
        <pc:spChg chg="add del">
          <ac:chgData name="Murata Makoto" userId="4106e423dcef597e" providerId="LiveId" clId="{BB7AF1E7-0D64-4723-BB0D-3756493E3696}" dt="2022-11-25T10:45:44.422" v="3123" actId="26606"/>
          <ac:spMkLst>
            <pc:docMk/>
            <pc:sldMk cId="3129280355" sldId="316"/>
            <ac:spMk id="73" creationId="{04357C93-F0CB-4A1C-8F77-4E9063789819}"/>
          </ac:spMkLst>
        </pc:spChg>
        <pc:spChg chg="add del">
          <ac:chgData name="Murata Makoto" userId="4106e423dcef597e" providerId="LiveId" clId="{BB7AF1E7-0D64-4723-BB0D-3756493E3696}" dt="2022-11-25T10:45:44.422" v="3123" actId="26606"/>
          <ac:spMkLst>
            <pc:docMk/>
            <pc:sldMk cId="3129280355" sldId="316"/>
            <ac:spMk id="74" creationId="{91DC6ABD-215C-4EA8-A483-CEF5B99AB385}"/>
          </ac:spMkLst>
        </pc:spChg>
        <pc:spChg chg="add del">
          <ac:chgData name="Murata Makoto" userId="4106e423dcef597e" providerId="LiveId" clId="{BB7AF1E7-0D64-4723-BB0D-3756493E3696}" dt="2022-11-25T10:46:21.594" v="3125" actId="26606"/>
          <ac:spMkLst>
            <pc:docMk/>
            <pc:sldMk cId="3129280355" sldId="316"/>
            <ac:spMk id="78" creationId="{854DEE1C-7FD6-4FA0-A96A-BDF952F199AB}"/>
          </ac:spMkLst>
        </pc:spChg>
        <pc:spChg chg="add del">
          <ac:chgData name="Murata Makoto" userId="4106e423dcef597e" providerId="LiveId" clId="{BB7AF1E7-0D64-4723-BB0D-3756493E3696}" dt="2022-11-25T10:46:31.750" v="3128" actId="26606"/>
          <ac:spMkLst>
            <pc:docMk/>
            <pc:sldMk cId="3129280355" sldId="316"/>
            <ac:spMk id="80" creationId="{93245F62-CCC4-49E4-B95B-EA6C1E790510}"/>
          </ac:spMkLst>
        </pc:spChg>
        <pc:spChg chg="add del">
          <ac:chgData name="Murata Makoto" userId="4106e423dcef597e" providerId="LiveId" clId="{BB7AF1E7-0D64-4723-BB0D-3756493E3696}" dt="2022-11-25T10:46:31.750" v="3128" actId="26606"/>
          <ac:spMkLst>
            <pc:docMk/>
            <pc:sldMk cId="3129280355" sldId="316"/>
            <ac:spMk id="81" creationId="{E6C0DD6B-6AA3-448F-9B99-8386295BC1B4}"/>
          </ac:spMkLst>
        </pc:spChg>
        <pc:spChg chg="add del">
          <ac:chgData name="Murata Makoto" userId="4106e423dcef597e" providerId="LiveId" clId="{BB7AF1E7-0D64-4723-BB0D-3756493E3696}" dt="2022-11-25T10:46:37.188" v="3133" actId="26606"/>
          <ac:spMkLst>
            <pc:docMk/>
            <pc:sldMk cId="3129280355" sldId="316"/>
            <ac:spMk id="83" creationId="{47BDE95F-650B-4D12-A3A5-975E461D2E00}"/>
          </ac:spMkLst>
        </pc:spChg>
        <pc:spChg chg="add del">
          <ac:chgData name="Murata Makoto" userId="4106e423dcef597e" providerId="LiveId" clId="{BB7AF1E7-0D64-4723-BB0D-3756493E3696}" dt="2022-11-25T10:46:37.188" v="3133" actId="26606"/>
          <ac:spMkLst>
            <pc:docMk/>
            <pc:sldMk cId="3129280355" sldId="316"/>
            <ac:spMk id="84" creationId="{71FC7D98-7B8B-402A-90FC-F027482F2142}"/>
          </ac:spMkLst>
        </pc:spChg>
        <pc:spChg chg="add del">
          <ac:chgData name="Murata Makoto" userId="4106e423dcef597e" providerId="LiveId" clId="{BB7AF1E7-0D64-4723-BB0D-3756493E3696}" dt="2022-11-25T10:46:37.188" v="3133" actId="26606"/>
          <ac:spMkLst>
            <pc:docMk/>
            <pc:sldMk cId="3129280355" sldId="316"/>
            <ac:spMk id="85" creationId="{AD7356EA-285B-4E5D-8FEC-104659A4FD2C}"/>
          </ac:spMkLst>
        </pc:spChg>
        <pc:spChg chg="add del">
          <ac:chgData name="Murata Makoto" userId="4106e423dcef597e" providerId="LiveId" clId="{BB7AF1E7-0D64-4723-BB0D-3756493E3696}" dt="2022-11-25T10:46:43.542" v="3137" actId="700"/>
          <ac:spMkLst>
            <pc:docMk/>
            <pc:sldMk cId="3129280355" sldId="316"/>
            <ac:spMk id="87" creationId="{657F69E0-C4B0-4BEC-A689-4F8D877F05D4}"/>
          </ac:spMkLst>
        </pc:spChg>
        <pc:spChg chg="add del">
          <ac:chgData name="Murata Makoto" userId="4106e423dcef597e" providerId="LiveId" clId="{BB7AF1E7-0D64-4723-BB0D-3756493E3696}" dt="2022-11-25T10:46:43.542" v="3137" actId="700"/>
          <ac:spMkLst>
            <pc:docMk/>
            <pc:sldMk cId="3129280355" sldId="316"/>
            <ac:spMk id="88" creationId="{9F6380B4-6A1C-481E-8408-B4E6C75B9B81}"/>
          </ac:spMkLst>
        </pc:spChg>
        <pc:grpChg chg="add">
          <ac:chgData name="Murata Makoto" userId="4106e423dcef597e" providerId="LiveId" clId="{BB7AF1E7-0D64-4723-BB0D-3756493E3696}" dt="2022-11-25T10:47:20.797" v="3145" actId="26606"/>
          <ac:grpSpMkLst>
            <pc:docMk/>
            <pc:sldMk cId="3129280355" sldId="316"/>
            <ac:grpSpMk id="16" creationId="{3AF6A671-C637-4547-85F4-51B6D1881399}"/>
          </ac:grpSpMkLst>
        </pc:grpChg>
        <pc:grpChg chg="add del">
          <ac:chgData name="Murata Makoto" userId="4106e423dcef597e" providerId="LiveId" clId="{BB7AF1E7-0D64-4723-BB0D-3756493E3696}" dt="2022-11-25T10:44:51.304" v="3098" actId="26606"/>
          <ac:grpSpMkLst>
            <pc:docMk/>
            <pc:sldMk cId="3129280355" sldId="316"/>
            <ac:grpSpMk id="37" creationId="{3AF6A671-C637-4547-85F4-51B6D1881399}"/>
          </ac:grpSpMkLst>
        </pc:grpChg>
        <pc:grpChg chg="add del">
          <ac:chgData name="Murata Makoto" userId="4106e423dcef597e" providerId="LiveId" clId="{BB7AF1E7-0D64-4723-BB0D-3756493E3696}" dt="2022-11-25T10:44:56.899" v="3102" actId="26606"/>
          <ac:grpSpMkLst>
            <pc:docMk/>
            <pc:sldMk cId="3129280355" sldId="316"/>
            <ac:grpSpMk id="47" creationId="{032D8612-31EB-44CF-A1D0-14FD4C705424}"/>
          </ac:grpSpMkLst>
        </pc:grpChg>
        <pc:grpChg chg="add del">
          <ac:chgData name="Murata Makoto" userId="4106e423dcef597e" providerId="LiveId" clId="{BB7AF1E7-0D64-4723-BB0D-3756493E3696}" dt="2022-11-25T10:45:44.422" v="3123" actId="26606"/>
          <ac:grpSpMkLst>
            <pc:docMk/>
            <pc:sldMk cId="3129280355" sldId="316"/>
            <ac:grpSpMk id="75" creationId="{3AF6A671-C637-4547-85F4-51B6D1881399}"/>
          </ac:grpSpMkLst>
        </pc:grpChg>
        <pc:picChg chg="add mod ord">
          <ac:chgData name="Murata Makoto" userId="4106e423dcef597e" providerId="LiveId" clId="{BB7AF1E7-0D64-4723-BB0D-3756493E3696}" dt="2022-11-25T10:47:20.797" v="3145" actId="26606"/>
          <ac:picMkLst>
            <pc:docMk/>
            <pc:sldMk cId="3129280355" sldId="316"/>
            <ac:picMk id="4" creationId="{A3742393-7116-9884-3A35-B233C94A0495}"/>
          </ac:picMkLst>
        </pc:picChg>
      </pc:sldChg>
      <pc:sldChg chg="addSp delSp modSp new mod setBg modClrScheme chgLayout">
        <pc:chgData name="Murata Makoto" userId="4106e423dcef597e" providerId="LiveId" clId="{BB7AF1E7-0D64-4723-BB0D-3756493E3696}" dt="2022-11-25T23:02:21.025" v="4738"/>
        <pc:sldMkLst>
          <pc:docMk/>
          <pc:sldMk cId="2715285064" sldId="317"/>
        </pc:sldMkLst>
        <pc:spChg chg="del mod ord">
          <ac:chgData name="Murata Makoto" userId="4106e423dcef597e" providerId="LiveId" clId="{BB7AF1E7-0D64-4723-BB0D-3756493E3696}" dt="2022-11-25T10:47:44.563" v="3147" actId="700"/>
          <ac:spMkLst>
            <pc:docMk/>
            <pc:sldMk cId="2715285064" sldId="317"/>
            <ac:spMk id="2" creationId="{68EED4DA-7B0E-4525-AC34-25CD55C0C7A7}"/>
          </ac:spMkLst>
        </pc:spChg>
        <pc:spChg chg="del mod ord">
          <ac:chgData name="Murata Makoto" userId="4106e423dcef597e" providerId="LiveId" clId="{BB7AF1E7-0D64-4723-BB0D-3756493E3696}" dt="2022-11-25T10:47:44.563" v="3147" actId="700"/>
          <ac:spMkLst>
            <pc:docMk/>
            <pc:sldMk cId="2715285064" sldId="317"/>
            <ac:spMk id="3" creationId="{DD517D8B-11E8-6BC8-3791-E0BD83FE455C}"/>
          </ac:spMkLst>
        </pc:spChg>
        <pc:spChg chg="add mod ord">
          <ac:chgData name="Murata Makoto" userId="4106e423dcef597e" providerId="LiveId" clId="{BB7AF1E7-0D64-4723-BB0D-3756493E3696}" dt="2022-11-25T22:53:58.925" v="4726" actId="14100"/>
          <ac:spMkLst>
            <pc:docMk/>
            <pc:sldMk cId="2715285064" sldId="317"/>
            <ac:spMk id="4" creationId="{04DE687A-3013-C382-593D-2EE5AD709D12}"/>
          </ac:spMkLst>
        </pc:spChg>
        <pc:spChg chg="add mod ord">
          <ac:chgData name="Murata Makoto" userId="4106e423dcef597e" providerId="LiveId" clId="{BB7AF1E7-0D64-4723-BB0D-3756493E3696}" dt="2022-11-25T22:54:04.108" v="4728" actId="27636"/>
          <ac:spMkLst>
            <pc:docMk/>
            <pc:sldMk cId="2715285064" sldId="317"/>
            <ac:spMk id="5" creationId="{131D3810-95D0-5A9A-FD5E-9CA1DCC2B86F}"/>
          </ac:spMkLst>
        </pc:spChg>
        <pc:spChg chg="add del mod">
          <ac:chgData name="Murata Makoto" userId="4106e423dcef597e" providerId="LiveId" clId="{BB7AF1E7-0D64-4723-BB0D-3756493E3696}" dt="2022-11-25T10:50:44.457" v="3162" actId="21"/>
          <ac:spMkLst>
            <pc:docMk/>
            <pc:sldMk cId="2715285064" sldId="317"/>
            <ac:spMk id="7" creationId="{DFE49160-2BF4-5F57-687A-94527FDC361C}"/>
          </ac:spMkLst>
        </pc:spChg>
        <pc:spChg chg="add del">
          <ac:chgData name="Murata Makoto" userId="4106e423dcef597e" providerId="LiveId" clId="{BB7AF1E7-0D64-4723-BB0D-3756493E3696}" dt="2022-11-25T22:49:25.391" v="4571" actId="26606"/>
          <ac:spMkLst>
            <pc:docMk/>
            <pc:sldMk cId="2715285064" sldId="317"/>
            <ac:spMk id="11" creationId="{DF05ACD0-FF4A-4F8F-B5C5-6A4EBD0D1B38}"/>
          </ac:spMkLst>
        </pc:spChg>
        <pc:spChg chg="add del">
          <ac:chgData name="Murata Makoto" userId="4106e423dcef597e" providerId="LiveId" clId="{BB7AF1E7-0D64-4723-BB0D-3756493E3696}" dt="2022-11-25T22:49:25.391" v="4571" actId="26606"/>
          <ac:spMkLst>
            <pc:docMk/>
            <pc:sldMk cId="2715285064" sldId="317"/>
            <ac:spMk id="13" creationId="{4C9AFA28-B5ED-4346-9AF7-68A157F16C7E}"/>
          </ac:spMkLst>
        </pc:spChg>
        <pc:picChg chg="add mod">
          <ac:chgData name="Murata Makoto" userId="4106e423dcef597e" providerId="LiveId" clId="{BB7AF1E7-0D64-4723-BB0D-3756493E3696}" dt="2022-11-25T22:49:25.391" v="4571" actId="26606"/>
          <ac:picMkLst>
            <pc:docMk/>
            <pc:sldMk cId="2715285064" sldId="317"/>
            <ac:picMk id="6" creationId="{3CF6BD67-1462-4D3C-2B3B-43117AE1596F}"/>
          </ac:picMkLst>
        </pc:picChg>
      </pc:sldChg>
      <pc:sldChg chg="new del">
        <pc:chgData name="Murata Makoto" userId="4106e423dcef597e" providerId="LiveId" clId="{BB7AF1E7-0D64-4723-BB0D-3756493E3696}" dt="2022-11-25T12:57:07.397" v="3524" actId="47"/>
        <pc:sldMkLst>
          <pc:docMk/>
          <pc:sldMk cId="971210067" sldId="318"/>
        </pc:sldMkLst>
      </pc:sldChg>
      <pc:sldChg chg="addSp delSp modSp new mod setBg">
        <pc:chgData name="Murata Makoto" userId="4106e423dcef597e" providerId="LiveId" clId="{BB7AF1E7-0D64-4723-BB0D-3756493E3696}" dt="2022-11-25T23:03:01.273" v="4740" actId="20577"/>
        <pc:sldMkLst>
          <pc:docMk/>
          <pc:sldMk cId="3359960911" sldId="319"/>
        </pc:sldMkLst>
        <pc:spChg chg="mod">
          <ac:chgData name="Murata Makoto" userId="4106e423dcef597e" providerId="LiveId" clId="{BB7AF1E7-0D64-4723-BB0D-3756493E3696}" dt="2022-11-25T13:00:58.609" v="3601" actId="948"/>
          <ac:spMkLst>
            <pc:docMk/>
            <pc:sldMk cId="3359960911" sldId="319"/>
            <ac:spMk id="2" creationId="{F50BCC29-F0D1-3C5A-823D-C2BF407857AB}"/>
          </ac:spMkLst>
        </pc:spChg>
        <pc:spChg chg="mod">
          <ac:chgData name="Murata Makoto" userId="4106e423dcef597e" providerId="LiveId" clId="{BB7AF1E7-0D64-4723-BB0D-3756493E3696}" dt="2022-11-25T23:03:01.273" v="4740" actId="20577"/>
          <ac:spMkLst>
            <pc:docMk/>
            <pc:sldMk cId="3359960911" sldId="319"/>
            <ac:spMk id="3" creationId="{5BAB9CDD-3533-4103-AD22-A1A8557E7FE2}"/>
          </ac:spMkLst>
        </pc:spChg>
        <pc:spChg chg="mod">
          <ac:chgData name="Murata Makoto" userId="4106e423dcef597e" providerId="LiveId" clId="{BB7AF1E7-0D64-4723-BB0D-3756493E3696}" dt="2022-11-25T23:02:49.816" v="4739" actId="14100"/>
          <ac:spMkLst>
            <pc:docMk/>
            <pc:sldMk cId="3359960911" sldId="319"/>
            <ac:spMk id="4" creationId="{3A78C07D-E66E-CAAF-E9B3-56822C5A1119}"/>
          </ac:spMkLst>
        </pc:spChg>
        <pc:spChg chg="add del">
          <ac:chgData name="Murata Makoto" userId="4106e423dcef597e" providerId="LiveId" clId="{BB7AF1E7-0D64-4723-BB0D-3756493E3696}" dt="2022-11-25T12:58:08.369" v="3573" actId="26606"/>
          <ac:spMkLst>
            <pc:docMk/>
            <pc:sldMk cId="3359960911" sldId="319"/>
            <ac:spMk id="9" creationId="{21739CA5-F0F5-48E1-8E8C-F24B71827E46}"/>
          </ac:spMkLst>
        </pc:spChg>
        <pc:spChg chg="add del">
          <ac:chgData name="Murata Makoto" userId="4106e423dcef597e" providerId="LiveId" clId="{BB7AF1E7-0D64-4723-BB0D-3756493E3696}" dt="2022-11-25T12:58:08.369" v="3573" actId="26606"/>
          <ac:spMkLst>
            <pc:docMk/>
            <pc:sldMk cId="3359960911" sldId="319"/>
            <ac:spMk id="11" creationId="{3EAD2937-F230-41D4-B9C5-975B129BFC20}"/>
          </ac:spMkLst>
        </pc:spChg>
        <pc:spChg chg="add del">
          <ac:chgData name="Murata Makoto" userId="4106e423dcef597e" providerId="LiveId" clId="{BB7AF1E7-0D64-4723-BB0D-3756493E3696}" dt="2022-11-25T12:58:08.369" v="3573" actId="26606"/>
          <ac:spMkLst>
            <pc:docMk/>
            <pc:sldMk cId="3359960911" sldId="319"/>
            <ac:spMk id="13" creationId="{CCD444A3-C338-4886-B7F1-4BA2AF46EB64}"/>
          </ac:spMkLst>
        </pc:spChg>
        <pc:spChg chg="add">
          <ac:chgData name="Murata Makoto" userId="4106e423dcef597e" providerId="LiveId" clId="{BB7AF1E7-0D64-4723-BB0D-3756493E3696}" dt="2022-11-25T12:58:08.369" v="3573" actId="26606"/>
          <ac:spMkLst>
            <pc:docMk/>
            <pc:sldMk cId="3359960911" sldId="319"/>
            <ac:spMk id="18" creationId="{4FFBEE45-F140-49D5-85EA-C78C24340B23}"/>
          </ac:spMkLst>
        </pc:spChg>
      </pc:sldChg>
      <pc:sldChg chg="add del">
        <pc:chgData name="Murata Makoto" userId="4106e423dcef597e" providerId="LiveId" clId="{BB7AF1E7-0D64-4723-BB0D-3756493E3696}" dt="2022-11-25T12:57:06.467" v="3523" actId="47"/>
        <pc:sldMkLst>
          <pc:docMk/>
          <pc:sldMk cId="1133096903" sldId="320"/>
        </pc:sldMkLst>
      </pc:sldChg>
      <pc:sldChg chg="modSp new mod">
        <pc:chgData name="Murata Makoto" userId="4106e423dcef597e" providerId="LiveId" clId="{BB7AF1E7-0D64-4723-BB0D-3756493E3696}" dt="2022-11-25T15:37:59.191" v="4446" actId="948"/>
        <pc:sldMkLst>
          <pc:docMk/>
          <pc:sldMk cId="1990999555" sldId="320"/>
        </pc:sldMkLst>
        <pc:spChg chg="mod">
          <ac:chgData name="Murata Makoto" userId="4106e423dcef597e" providerId="LiveId" clId="{BB7AF1E7-0D64-4723-BB0D-3756493E3696}" dt="2022-11-25T13:04:10.731" v="3761"/>
          <ac:spMkLst>
            <pc:docMk/>
            <pc:sldMk cId="1990999555" sldId="320"/>
            <ac:spMk id="2" creationId="{54CA230E-923A-1F3E-C01C-7020A80889F6}"/>
          </ac:spMkLst>
        </pc:spChg>
        <pc:spChg chg="mod">
          <ac:chgData name="Murata Makoto" userId="4106e423dcef597e" providerId="LiveId" clId="{BB7AF1E7-0D64-4723-BB0D-3756493E3696}" dt="2022-11-25T15:37:59.191" v="4446" actId="948"/>
          <ac:spMkLst>
            <pc:docMk/>
            <pc:sldMk cId="1990999555" sldId="320"/>
            <ac:spMk id="3" creationId="{B23F383B-75C4-579D-AC9A-1298B96DFA8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8B5F9-7F68-44BE-BFF5-5898C6A53E4D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526CB82-4B60-4375-BAB0-7B27A4DC9B33}">
      <dgm:prSet/>
      <dgm:spPr/>
      <dgm:t>
        <a:bodyPr/>
        <a:lstStyle/>
        <a:p>
          <a:r>
            <a:rPr kumimoji="1" lang="ja-JP" dirty="0"/>
            <a:t>出版社</a:t>
          </a:r>
          <a:r>
            <a:rPr lang="ja-JP" dirty="0"/>
            <a:t>の</a:t>
          </a:r>
          <a:r>
            <a:rPr kumimoji="1" lang="ja-JP" dirty="0"/>
            <a:t>信頼</a:t>
          </a:r>
          <a:r>
            <a:rPr lang="ja-JP" dirty="0"/>
            <a:t>を得ること。そうでなければ発売前の</a:t>
          </a:r>
          <a:r>
            <a:rPr lang="en-US" dirty="0"/>
            <a:t>EPUB</a:t>
          </a:r>
          <a:r>
            <a:rPr lang="ja-JP" dirty="0"/>
            <a:t>書籍を</a:t>
          </a:r>
          <a:r>
            <a:rPr lang="ja-JP" altLang="en-US" dirty="0"/>
            <a:t>認証のために提出</a:t>
          </a:r>
          <a:r>
            <a:rPr lang="ja-JP" dirty="0"/>
            <a:t>してくれない。</a:t>
          </a:r>
          <a:endParaRPr lang="en-US" dirty="0"/>
        </a:p>
      </dgm:t>
    </dgm:pt>
    <dgm:pt modelId="{D0252E27-BD88-4D31-9149-A4593600B948}" type="parTrans" cxnId="{613F34FC-E2BD-44A4-8F50-834731FC9E39}">
      <dgm:prSet/>
      <dgm:spPr/>
      <dgm:t>
        <a:bodyPr/>
        <a:lstStyle/>
        <a:p>
          <a:endParaRPr lang="en-US"/>
        </a:p>
      </dgm:t>
    </dgm:pt>
    <dgm:pt modelId="{51FFC411-18C9-48D7-9B1C-F49064349EF6}" type="sibTrans" cxnId="{613F34FC-E2BD-44A4-8F50-834731FC9E39}">
      <dgm:prSet/>
      <dgm:spPr/>
      <dgm:t>
        <a:bodyPr/>
        <a:lstStyle/>
        <a:p>
          <a:endParaRPr lang="en-US"/>
        </a:p>
      </dgm:t>
    </dgm:pt>
    <dgm:pt modelId="{AE923F57-416A-4461-83CF-8742AB04AD2C}">
      <dgm:prSet/>
      <dgm:spPr/>
      <dgm:t>
        <a:bodyPr/>
        <a:lstStyle/>
        <a:p>
          <a:r>
            <a:rPr lang="ja-JP" dirty="0"/>
            <a:t>アクセシビリティ関係者の信頼を得ること。そうでなければ認証機関の認証があってもアクセシブルだと</a:t>
          </a:r>
          <a:r>
            <a:rPr lang="ja-JP" altLang="en-US" dirty="0"/>
            <a:t>社会が認めない</a:t>
          </a:r>
          <a:r>
            <a:rPr lang="ja-JP" dirty="0"/>
            <a:t>。</a:t>
          </a:r>
          <a:r>
            <a:rPr lang="ja-JP" altLang="en-US" dirty="0"/>
            <a:t>例えば著作権法の例外規定（</a:t>
          </a:r>
          <a:r>
            <a:rPr lang="en-US" altLang="ja-JP" dirty="0"/>
            <a:t>37</a:t>
          </a:r>
          <a:r>
            <a:rPr lang="ja-JP" altLang="en-US" dirty="0"/>
            <a:t>条）の適用において考慮されない。</a:t>
          </a:r>
          <a:endParaRPr lang="en-US" altLang="ja-JP" dirty="0"/>
        </a:p>
      </dgm:t>
    </dgm:pt>
    <dgm:pt modelId="{C3C2EDE9-F9EE-4EA8-85ED-830AE4C4A519}" type="parTrans" cxnId="{31C89028-DFF0-4910-8426-B5C91212FF85}">
      <dgm:prSet/>
      <dgm:spPr/>
      <dgm:t>
        <a:bodyPr/>
        <a:lstStyle/>
        <a:p>
          <a:endParaRPr lang="en-US"/>
        </a:p>
      </dgm:t>
    </dgm:pt>
    <dgm:pt modelId="{8543C302-F85B-4744-9CD2-5545DEF5221A}" type="sibTrans" cxnId="{31C89028-DFF0-4910-8426-B5C91212FF85}">
      <dgm:prSet/>
      <dgm:spPr/>
      <dgm:t>
        <a:bodyPr/>
        <a:lstStyle/>
        <a:p>
          <a:endParaRPr lang="en-US"/>
        </a:p>
      </dgm:t>
    </dgm:pt>
    <dgm:pt modelId="{39CA2248-2DF4-441E-9A62-C2DD67479D69}" type="pres">
      <dgm:prSet presAssocID="{21F8B5F9-7F68-44BE-BFF5-5898C6A53E4D}" presName="vert0" presStyleCnt="0">
        <dgm:presLayoutVars>
          <dgm:dir/>
          <dgm:animOne val="branch"/>
          <dgm:animLvl val="lvl"/>
        </dgm:presLayoutVars>
      </dgm:prSet>
      <dgm:spPr/>
    </dgm:pt>
    <dgm:pt modelId="{A2955981-D48D-469B-A72F-F744201E8AA7}" type="pres">
      <dgm:prSet presAssocID="{5526CB82-4B60-4375-BAB0-7B27A4DC9B33}" presName="thickLine" presStyleLbl="alignNode1" presStyleIdx="0" presStyleCnt="2"/>
      <dgm:spPr/>
    </dgm:pt>
    <dgm:pt modelId="{62F49409-6AC8-43C6-B36F-557D1BC8BCB6}" type="pres">
      <dgm:prSet presAssocID="{5526CB82-4B60-4375-BAB0-7B27A4DC9B33}" presName="horz1" presStyleCnt="0"/>
      <dgm:spPr/>
    </dgm:pt>
    <dgm:pt modelId="{34BC2033-DC68-476A-BA53-AA01429F9B78}" type="pres">
      <dgm:prSet presAssocID="{5526CB82-4B60-4375-BAB0-7B27A4DC9B33}" presName="tx1" presStyleLbl="revTx" presStyleIdx="0" presStyleCnt="2"/>
      <dgm:spPr/>
    </dgm:pt>
    <dgm:pt modelId="{983423D6-3955-4334-A71B-DF19375EE5AF}" type="pres">
      <dgm:prSet presAssocID="{5526CB82-4B60-4375-BAB0-7B27A4DC9B33}" presName="vert1" presStyleCnt="0"/>
      <dgm:spPr/>
    </dgm:pt>
    <dgm:pt modelId="{BCBB7408-6330-4D41-9856-32DE9334A0F4}" type="pres">
      <dgm:prSet presAssocID="{AE923F57-416A-4461-83CF-8742AB04AD2C}" presName="thickLine" presStyleLbl="alignNode1" presStyleIdx="1" presStyleCnt="2"/>
      <dgm:spPr/>
    </dgm:pt>
    <dgm:pt modelId="{579C0F19-98CB-432E-B810-23EBF0433676}" type="pres">
      <dgm:prSet presAssocID="{AE923F57-416A-4461-83CF-8742AB04AD2C}" presName="horz1" presStyleCnt="0"/>
      <dgm:spPr/>
    </dgm:pt>
    <dgm:pt modelId="{21D29C9E-97E7-47AB-911C-24B69EED97CC}" type="pres">
      <dgm:prSet presAssocID="{AE923F57-416A-4461-83CF-8742AB04AD2C}" presName="tx1" presStyleLbl="revTx" presStyleIdx="1" presStyleCnt="2"/>
      <dgm:spPr/>
    </dgm:pt>
    <dgm:pt modelId="{D3700487-AE83-4859-AD77-E7005FAF9C17}" type="pres">
      <dgm:prSet presAssocID="{AE923F57-416A-4461-83CF-8742AB04AD2C}" presName="vert1" presStyleCnt="0"/>
      <dgm:spPr/>
    </dgm:pt>
  </dgm:ptLst>
  <dgm:cxnLst>
    <dgm:cxn modelId="{31C89028-DFF0-4910-8426-B5C91212FF85}" srcId="{21F8B5F9-7F68-44BE-BFF5-5898C6A53E4D}" destId="{AE923F57-416A-4461-83CF-8742AB04AD2C}" srcOrd="1" destOrd="0" parTransId="{C3C2EDE9-F9EE-4EA8-85ED-830AE4C4A519}" sibTransId="{8543C302-F85B-4744-9CD2-5545DEF5221A}"/>
    <dgm:cxn modelId="{F13D2E43-DE06-4FDE-94AF-1000A9B3B167}" type="presOf" srcId="{5526CB82-4B60-4375-BAB0-7B27A4DC9B33}" destId="{34BC2033-DC68-476A-BA53-AA01429F9B78}" srcOrd="0" destOrd="0" presId="urn:microsoft.com/office/officeart/2008/layout/LinedList"/>
    <dgm:cxn modelId="{9C89A759-1BAD-490B-A41B-05E48C8AA877}" type="presOf" srcId="{21F8B5F9-7F68-44BE-BFF5-5898C6A53E4D}" destId="{39CA2248-2DF4-441E-9A62-C2DD67479D69}" srcOrd="0" destOrd="0" presId="urn:microsoft.com/office/officeart/2008/layout/LinedList"/>
    <dgm:cxn modelId="{BAD09EEF-388E-4FDB-B603-3066134DCFA0}" type="presOf" srcId="{AE923F57-416A-4461-83CF-8742AB04AD2C}" destId="{21D29C9E-97E7-47AB-911C-24B69EED97CC}" srcOrd="0" destOrd="0" presId="urn:microsoft.com/office/officeart/2008/layout/LinedList"/>
    <dgm:cxn modelId="{613F34FC-E2BD-44A4-8F50-834731FC9E39}" srcId="{21F8B5F9-7F68-44BE-BFF5-5898C6A53E4D}" destId="{5526CB82-4B60-4375-BAB0-7B27A4DC9B33}" srcOrd="0" destOrd="0" parTransId="{D0252E27-BD88-4D31-9149-A4593600B948}" sibTransId="{51FFC411-18C9-48D7-9B1C-F49064349EF6}"/>
    <dgm:cxn modelId="{763FDF0D-F7E2-467E-96D3-0601535FF221}" type="presParOf" srcId="{39CA2248-2DF4-441E-9A62-C2DD67479D69}" destId="{A2955981-D48D-469B-A72F-F744201E8AA7}" srcOrd="0" destOrd="0" presId="urn:microsoft.com/office/officeart/2008/layout/LinedList"/>
    <dgm:cxn modelId="{52EC2441-A30D-4377-9CAF-256EF8548495}" type="presParOf" srcId="{39CA2248-2DF4-441E-9A62-C2DD67479D69}" destId="{62F49409-6AC8-43C6-B36F-557D1BC8BCB6}" srcOrd="1" destOrd="0" presId="urn:microsoft.com/office/officeart/2008/layout/LinedList"/>
    <dgm:cxn modelId="{6818208B-ED56-4254-AD86-BF73678762FB}" type="presParOf" srcId="{62F49409-6AC8-43C6-B36F-557D1BC8BCB6}" destId="{34BC2033-DC68-476A-BA53-AA01429F9B78}" srcOrd="0" destOrd="0" presId="urn:microsoft.com/office/officeart/2008/layout/LinedList"/>
    <dgm:cxn modelId="{D997D74F-14CF-4665-A404-6ED54BA49972}" type="presParOf" srcId="{62F49409-6AC8-43C6-B36F-557D1BC8BCB6}" destId="{983423D6-3955-4334-A71B-DF19375EE5AF}" srcOrd="1" destOrd="0" presId="urn:microsoft.com/office/officeart/2008/layout/LinedList"/>
    <dgm:cxn modelId="{2BC6E7DB-E12A-4609-AF98-B02C5CF06EE5}" type="presParOf" srcId="{39CA2248-2DF4-441E-9A62-C2DD67479D69}" destId="{BCBB7408-6330-4D41-9856-32DE9334A0F4}" srcOrd="2" destOrd="0" presId="urn:microsoft.com/office/officeart/2008/layout/LinedList"/>
    <dgm:cxn modelId="{C711E669-A90D-4177-8C0E-1572B461FD4B}" type="presParOf" srcId="{39CA2248-2DF4-441E-9A62-C2DD67479D69}" destId="{579C0F19-98CB-432E-B810-23EBF0433676}" srcOrd="3" destOrd="0" presId="urn:microsoft.com/office/officeart/2008/layout/LinedList"/>
    <dgm:cxn modelId="{3953C356-7329-475D-B97E-0BBD8790773E}" type="presParOf" srcId="{579C0F19-98CB-432E-B810-23EBF0433676}" destId="{21D29C9E-97E7-47AB-911C-24B69EED97CC}" srcOrd="0" destOrd="0" presId="urn:microsoft.com/office/officeart/2008/layout/LinedList"/>
    <dgm:cxn modelId="{FD0D587C-BACC-4AC7-B669-A6B1126507F3}" type="presParOf" srcId="{579C0F19-98CB-432E-B810-23EBF0433676}" destId="{D3700487-AE83-4859-AD77-E7005FAF9C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55981-D48D-469B-A72F-F744201E8AA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C2033-DC68-476A-BA53-AA01429F9B78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800" kern="1200" dirty="0"/>
            <a:t>出版社</a:t>
          </a:r>
          <a:r>
            <a:rPr lang="ja-JP" sz="2800" kern="1200" dirty="0"/>
            <a:t>の</a:t>
          </a:r>
          <a:r>
            <a:rPr kumimoji="1" lang="ja-JP" sz="2800" kern="1200" dirty="0"/>
            <a:t>信頼</a:t>
          </a:r>
          <a:r>
            <a:rPr lang="ja-JP" sz="2800" kern="1200" dirty="0"/>
            <a:t>を得ること。そうでなければ発売前の</a:t>
          </a:r>
          <a:r>
            <a:rPr lang="en-US" sz="2800" kern="1200" dirty="0"/>
            <a:t>EPUB</a:t>
          </a:r>
          <a:r>
            <a:rPr lang="ja-JP" sz="2800" kern="1200" dirty="0"/>
            <a:t>書籍を</a:t>
          </a:r>
          <a:r>
            <a:rPr lang="ja-JP" altLang="en-US" sz="2800" kern="1200" dirty="0"/>
            <a:t>認証のために提出</a:t>
          </a:r>
          <a:r>
            <a:rPr lang="ja-JP" sz="2800" kern="1200" dirty="0"/>
            <a:t>してくれない。</a:t>
          </a:r>
          <a:endParaRPr lang="en-US" sz="2800" kern="1200" dirty="0"/>
        </a:p>
      </dsp:txBody>
      <dsp:txXfrm>
        <a:off x="0" y="0"/>
        <a:ext cx="10515600" cy="2175669"/>
      </dsp:txXfrm>
    </dsp:sp>
    <dsp:sp modelId="{BCBB7408-6330-4D41-9856-32DE9334A0F4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29C9E-97E7-47AB-911C-24B69EED97CC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 dirty="0"/>
            <a:t>アクセシビリティ関係者の信頼を得ること。そうでなければ認証機関の認証があってもアクセシブルだと</a:t>
          </a:r>
          <a:r>
            <a:rPr lang="ja-JP" altLang="en-US" sz="2800" kern="1200" dirty="0"/>
            <a:t>社会が認めない</a:t>
          </a:r>
          <a:r>
            <a:rPr lang="ja-JP" sz="2800" kern="1200" dirty="0"/>
            <a:t>。</a:t>
          </a:r>
          <a:r>
            <a:rPr lang="ja-JP" altLang="en-US" sz="2800" kern="1200" dirty="0"/>
            <a:t>例えば著作権法の例外規定（</a:t>
          </a:r>
          <a:r>
            <a:rPr lang="en-US" altLang="ja-JP" sz="2800" kern="1200" dirty="0"/>
            <a:t>37</a:t>
          </a:r>
          <a:r>
            <a:rPr lang="ja-JP" altLang="en-US" sz="2800" kern="1200" dirty="0"/>
            <a:t>条）の適用において考慮されない。</a:t>
          </a:r>
          <a:endParaRPr lang="en-US" altLang="ja-JP" sz="2800" kern="1200" dirty="0"/>
        </a:p>
      </dsp:txBody>
      <dsp:txXfrm>
        <a:off x="0" y="2175669"/>
        <a:ext cx="10515600" cy="217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48A65-932D-4AB1-B1CB-0D34F3B9DF13}" type="datetimeFigureOut">
              <a:rPr kumimoji="1" lang="ja-JP" altLang="en-US" smtClean="0"/>
              <a:t>2022/11/26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FAD5C-78CC-4B60-845F-C171717F4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4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AD5C-78CC-4B60-845F-C171717F46B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38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90C8E1-7D35-D2E2-E500-B95CB7FFE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B62AB7-7457-C80F-6A4E-1A1161BB7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92CD8C-5B82-D33B-D190-4DDC427E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406AA1-2687-04C5-984E-F0AD9EAB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62A2C4-9B23-ECAE-7AE6-1D0F7860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88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D3E07C-1A19-F3E0-629A-2F5E0CED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498A015-CD9E-A62B-2F93-B63B162DD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0E5890-C33B-90AE-21AD-390CE337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C36CE9-651A-8908-4606-DCDDEAA1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C7B77E-C2A9-3BDB-9FAC-7FF5C5AD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65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4AD25E-4EAE-A154-8DD4-DCF3CBB09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10CE31-FE40-298E-D405-E50F85D64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35D565-F5F0-B07C-DB3C-FCA9B30C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44E6BE-9AE9-035E-2FA2-86E7BCE7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A2B90A-7864-25EC-C531-27E296F1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87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C41BC-D157-A530-7101-CB1EF0D2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0B92DE-22AE-86DD-92E6-6A33BAACD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4FA235-53D7-5A69-D0DD-89C8C2BB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3A7684-02E9-31DA-8015-FA59DB1D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CFDFDE-89EA-7AE0-CCDF-E8AE6C01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62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896087-1992-C092-ADF9-536AA414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3D820-C9B3-EC80-5FC8-2802B98C8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D30E4E-ED59-92BF-5D91-DEAFE63F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4CA5E9-5EEC-9B7C-925F-8C178A67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3A40D6-9CBB-1FD9-0697-AA6CB6B5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81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7B8844-1278-ED99-D1E3-6C52EEEC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C3B3E6-0747-3A78-C202-B458D3EE2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045267-2380-1FE1-5F36-01B250D22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81AF5B-ABE5-AED8-38A7-A7191A2C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516B8F-F3C2-3A61-75D5-9552886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2A9BC3-8B8F-33FC-086A-599A5E04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0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BE782C-CADD-0CEC-C05E-5948D9EA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E981CF-E93E-83C9-82BD-9BC8C6A0A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275BFF-D356-6271-C97D-5F9247A08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A9686E-884E-CB23-E7E5-D49F3286C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E7B1A08-1F99-8D21-79E7-513693B8D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6BB4FA2-C26F-843D-A2AA-0498AA07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99D608A-9644-D113-DE69-6C54C20E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DAFD346-917F-ED8C-8570-0A054972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94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83A12E-DB71-A7EA-355D-2A0ED961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95B389-2E40-EBFD-2313-36FB8790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A9208CA-4F89-7EE8-9527-D8B7E26B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EC827C-4A93-FD0F-B3AE-3D90D444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49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5DF026-1DEB-DB2A-D58C-6736DB25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809E007-052F-694B-AAD7-14D47916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B2D93D-B398-B9A8-081F-11C779A1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1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0DA86C-7407-5249-5172-1443E7CC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439A60-6A1F-D82C-BB91-2E60A0CF6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9A4786-E8F0-69BC-8AE8-A825FF462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7B60EA-20E8-9C5C-A9DC-8DF340AE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1A03EB-ABEB-D184-096A-02198147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8E5194-464D-6D43-87CB-76DA0417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97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52888C-ACFE-2206-8451-8489830A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11D3ED2-22FD-6F50-9353-84014EE7D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8C28CD-83F2-04F5-7300-D2D47F8AE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85C977-80E1-3D43-F561-7BF750FB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6BD951-C941-27A5-0F4F-276D10D7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E99C03-07CB-3807-4948-3E0DB99B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17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624964-B9AC-F452-D1F5-02F0A314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C41816-F88F-DDD9-607E-121D8ABAC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0AF79C-F6B0-301D-C723-317A2E209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F322FD-F383-2196-29A2-11C753F1B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DE61E8-C952-B270-2795-F3B503B27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8CC51-DCDE-4271-85B6-2C3BF51F2D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55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3c.github.io/ruby-t2s-req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apan-Daisy-Consortium/documents/wiki/%E9%9B%BB%E5%AD%90%E6%9B%B8%E7%B1%8D%E3%81%8C%E5%82%99%E3%81%88%E3%82%8B%E3%81%B9%E3%81%8D%E3%82%A2%E3%82%AF%E3%82%BB%E3%82%B7%E3%83%93%E3%83%AA%E3%83%86%E3%82%A3%E6%A9%9F%E8%83%BD%E3%81%A8%E3%81%9D%E3%81%AE%E5%9F%BA%E7%9B%A4%E3%81%A8%E3%81%AA%E3%82%8B%E3%83%87%E3%83%BC%E3%82%BF%E5%BD%A2%E5%BC%8F" TargetMode="External"/><Relationship Id="rId7" Type="http://schemas.openxmlformats.org/officeDocument/2006/relationships/hyperlink" Target="https://github.com/Advanced-Publishing-Laboratory/A11Y/wiki/%E7%B4%99%E3%81%AE%E6%9C%AC%E3%81%8C%E8%AA%AD%E3%82%81%E3%81%AA%E3%81%84-%E8%AA%AD%E3%81%BF%E9%9B%A3%E3%81%84%E7%8A%B6%E6%B3%81%E3%81%A8%E3%81%9D%E3%81%AE%E5%8E%9F%E5%9B%A0" TargetMode="External"/><Relationship Id="rId2" Type="http://schemas.openxmlformats.org/officeDocument/2006/relationships/hyperlink" Target="https://inclusivepublishing.org/blog/european-accessibility-act-requirements-are-publishing-standards-fully-complia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Japan-Daisy-Consortium" TargetMode="External"/><Relationship Id="rId5" Type="http://schemas.openxmlformats.org/officeDocument/2006/relationships/hyperlink" Target="https://www.normanet.ne.jp/~jdc/tech/index.html" TargetMode="External"/><Relationship Id="rId4" Type="http://schemas.openxmlformats.org/officeDocument/2006/relationships/hyperlink" Target="https://github.com/Japan-Daisy-Consortium/documents/wiki/EPUB%E3%81%8A%E3%82%88%E3%81%B3HTML%E3%81%AE%E8%AA%AD%E3%81%BF%E4%B8%8A%E3%81%92%E3%81%AB%E3%81%A4%E3%81%84%E3%81%A6%E3%81%AE%E8%B3%87%E6%96%99%E9%9B%8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epub-a11y-eaa-mapping/" TargetMode="External"/><Relationship Id="rId2" Type="http://schemas.openxmlformats.org/officeDocument/2006/relationships/hyperlink" Target="https://fep-fee.eu/FEP-open-position-paper-o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ast-pa.s3-ap-northeast-1.amazonaws.com/bibi/index.html?book=LIAJ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310f52f6-bfce-4d70-bd86-07371d7f98c5.filesusr.com/ugd/eb8538_479cc49534ce45ebaa17b391c0279194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ondazionelia.org/en/services/accessibility-check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4DE687A-3013-C382-593D-2EE5AD709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0649"/>
            <a:ext cx="9144000" cy="1150884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成立した</a:t>
            </a:r>
            <a:r>
              <a:rPr lang="en-US" altLang="ja-JP" sz="3200" dirty="0"/>
              <a:t>EPUB</a:t>
            </a:r>
            <a:r>
              <a:rPr lang="ja-JP" altLang="en-US" sz="3200" dirty="0"/>
              <a:t>アクセシビリティ</a:t>
            </a:r>
            <a:r>
              <a:rPr lang="en-US" altLang="ja-JP" sz="3200" dirty="0"/>
              <a:t>JIS</a:t>
            </a:r>
            <a:r>
              <a:rPr lang="ja-JP" altLang="en-US" sz="3200" dirty="0"/>
              <a:t>規格と今後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131D3810-95D0-5A9A-FD5E-9CA1DCC2B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5669"/>
            <a:ext cx="9144000" cy="1805529"/>
          </a:xfrm>
        </p:spPr>
        <p:txBody>
          <a:bodyPr>
            <a:normAutofit/>
          </a:bodyPr>
          <a:lstStyle/>
          <a:p>
            <a:r>
              <a:rPr lang="ja-JP" altLang="en-US" dirty="0"/>
              <a:t>村田真</a:t>
            </a:r>
          </a:p>
          <a:p>
            <a:r>
              <a:rPr lang="ja-JP" altLang="en-US" dirty="0"/>
              <a:t>日本</a:t>
            </a:r>
            <a:r>
              <a:rPr lang="en-US" altLang="ja-JP" dirty="0"/>
              <a:t>DAISY</a:t>
            </a:r>
            <a:r>
              <a:rPr lang="ja-JP" altLang="en-US" dirty="0"/>
              <a:t>コンソーシアム技術委員会委員長</a:t>
            </a:r>
            <a:endParaRPr lang="en-US" altLang="ja-JP" dirty="0"/>
          </a:p>
          <a:p>
            <a:r>
              <a:rPr lang="ja-JP" altLang="en-US" dirty="0"/>
              <a:t>（元） </a:t>
            </a:r>
            <a:r>
              <a:rPr lang="en-US" altLang="ja-JP" dirty="0"/>
              <a:t>EPUB</a:t>
            </a:r>
            <a:r>
              <a:rPr lang="ja-JP" altLang="en-US" dirty="0"/>
              <a:t>アクセシビリティ</a:t>
            </a:r>
            <a:r>
              <a:rPr lang="en-US" altLang="ja-JP" dirty="0"/>
              <a:t>JIS</a:t>
            </a:r>
            <a:r>
              <a:rPr lang="ja-JP" altLang="en-US" dirty="0"/>
              <a:t>原案作成委員会委員長</a:t>
            </a:r>
          </a:p>
          <a:p>
            <a:r>
              <a:rPr lang="ja-JP" altLang="en-US" dirty="0"/>
              <a:t>慶應義塾大学政策・メディア研究科特任教授</a:t>
            </a:r>
          </a:p>
        </p:txBody>
      </p:sp>
      <p:pic>
        <p:nvPicPr>
          <p:cNvPr id="6" name="Picture 2" descr="銀の弾丸のイラスト">
            <a:extLst>
              <a:ext uri="{FF2B5EF4-FFF2-40B4-BE49-F238E27FC236}">
                <a16:creationId xmlns:a16="http://schemas.microsoft.com/office/drawing/2014/main" id="{3CF6BD67-1462-4D3C-2B3B-43117AE15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" r="-1" b="10033"/>
          <a:stretch/>
        </p:blipFill>
        <p:spPr bwMode="auto">
          <a:xfrm>
            <a:off x="3990449" y="816802"/>
            <a:ext cx="3909552" cy="219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8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7885A4-9483-4EB9-8035-D3270B72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5702444" cy="9029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認証機関のミッション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068186-752D-4350-8D07-80F057B9E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2438400"/>
            <a:ext cx="6805167" cy="3785419"/>
          </a:xfrm>
        </p:spPr>
        <p:txBody>
          <a:bodyPr>
            <a:normAutofit/>
          </a:bodyPr>
          <a:lstStyle/>
          <a:p>
            <a:pPr marL="252000" lvl="1">
              <a:lnSpc>
                <a:spcPct val="150000"/>
              </a:lnSpc>
            </a:pPr>
            <a:r>
              <a:rPr kumimoji="1" lang="en-US" altLang="ja-JP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kumimoji="1" lang="ja-JP" altLang="ja-JP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出版物のアクセシビリティ認証</a:t>
            </a:r>
            <a:endParaRPr lang="ja-JP" altLang="ja-JP" dirty="0">
              <a:effectLst/>
            </a:endParaRPr>
          </a:p>
          <a:p>
            <a:pPr marL="252000" lvl="1" rtl="0" eaLnBrk="1" latinLnBrk="0" hangingPunct="1">
              <a:lnSpc>
                <a:spcPct val="150000"/>
              </a:lnSpc>
            </a:pPr>
            <a:r>
              <a:rPr kumimoji="1" lang="ja-JP" altLang="ja-JP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アクセシビリティ</a:t>
            </a:r>
            <a:r>
              <a:rPr kumimoji="1" lang="ja-JP" alt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に関連する標準化</a:t>
            </a:r>
            <a:endParaRPr kumimoji="1" lang="en-US" altLang="ja-JP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52000" lvl="1" rtl="0" eaLnBrk="1" latinLnBrk="0" hangingPunct="1">
              <a:lnSpc>
                <a:spcPct val="150000"/>
              </a:lnSpc>
            </a:pPr>
            <a:r>
              <a:rPr lang="ja-JP" altLang="en-US" dirty="0">
                <a:effectLst/>
              </a:rPr>
              <a:t>アクセシブルな</a:t>
            </a:r>
            <a:r>
              <a:rPr lang="en-US" altLang="ja-JP" dirty="0">
                <a:effectLst/>
              </a:rPr>
              <a:t>EPUB</a:t>
            </a:r>
            <a:r>
              <a:rPr lang="ja-JP" altLang="en-US" dirty="0">
                <a:effectLst/>
              </a:rPr>
              <a:t>作成作業についての教育</a:t>
            </a:r>
            <a:endParaRPr lang="en-US" altLang="ja-JP" dirty="0">
              <a:effectLst/>
            </a:endParaRPr>
          </a:p>
          <a:p>
            <a:pPr marL="252000" lvl="1">
              <a:lnSpc>
                <a:spcPct val="150000"/>
              </a:lnSpc>
            </a:pPr>
            <a:r>
              <a:rPr lang="en-US" altLang="ja-JP" dirty="0"/>
              <a:t>EPUB</a:t>
            </a:r>
            <a:r>
              <a:rPr lang="ja-JP" altLang="en-US" dirty="0"/>
              <a:t>制作ガイドのアクセシビリティ対応改訂</a:t>
            </a:r>
            <a:endParaRPr lang="ja-JP" altLang="ja-JP" dirty="0">
              <a:effectLst/>
            </a:endParaRPr>
          </a:p>
          <a:p>
            <a:pPr marL="252000" lvl="1" rtl="0" eaLnBrk="1" latinLnBrk="0" hangingPunct="1">
              <a:lnSpc>
                <a:spcPct val="150000"/>
              </a:lnSpc>
            </a:pPr>
            <a:r>
              <a:rPr kumimoji="1" lang="ja-JP" altLang="ja-JP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アクセシビリティ検証ツール</a:t>
            </a:r>
            <a:r>
              <a:rPr kumimoji="1" lang="ja-JP" alt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の整備</a:t>
            </a:r>
            <a:endParaRPr lang="ja-JP" altLang="ja-JP" dirty="0">
              <a:effectLst/>
            </a:endParaRPr>
          </a:p>
          <a:p>
            <a:pPr marL="252000" lvl="1" rtl="0" eaLnBrk="1" latinLnBrk="0" hangingPunct="1">
              <a:lnSpc>
                <a:spcPct val="100000"/>
              </a:lnSpc>
            </a:pPr>
            <a:endParaRPr lang="en-US" altLang="ja-JP" dirty="0"/>
          </a:p>
        </p:txBody>
      </p:sp>
      <p:pic>
        <p:nvPicPr>
          <p:cNvPr id="5" name="図 4" descr="LIAが行っている認証手続きを表す図。">
            <a:extLst>
              <a:ext uri="{FF2B5EF4-FFF2-40B4-BE49-F238E27FC236}">
                <a16:creationId xmlns:a16="http://schemas.microsoft.com/office/drawing/2014/main" id="{62D87B30-ADBD-4D8F-A821-AB4F373C7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009" y="833418"/>
            <a:ext cx="3034931" cy="5187917"/>
          </a:xfrm>
          <a:prstGeom prst="rect">
            <a:avLst/>
          </a:prstGeom>
          <a:effectLst/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F1D62B-E385-E4D1-29A5-1ECC8854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9454A3-2B11-7ED9-3B0C-4FF00879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AF9071-D970-AA50-4677-121FF511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45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FFF5C6D-4781-7CE2-88D7-73301F01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kumimoji="1" lang="ja-JP" altLang="en-US" sz="5200"/>
              <a:t>認証機関の難しさ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1E140F-585C-D962-3992-9E50EA7D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C8F766-E219-1E29-6380-666AB193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748186-3CB0-52B9-529B-0B90CA3D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4E8CC51-DCDE-4271-85B6-2C3BF51F2D7E}" type="slidenum">
              <a:rPr kumimoji="1" lang="ja-JP" altLang="en-US" smtClean="0"/>
              <a:pPr>
                <a:spcAft>
                  <a:spcPts val="600"/>
                </a:spcAft>
              </a:pPr>
              <a:t>11</a:t>
            </a:fld>
            <a:endParaRPr kumimoji="1" lang="ja-JP" altLang="en-US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A3749568-2936-9EB3-88F3-0A3DD8B8E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3984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4177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101D0-DFDD-4555-B3EC-C4BFC82B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メリット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0C9C59-2EE7-4553-B1D6-0A788EA34A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en-US" dirty="0"/>
              <a:t>出版社</a:t>
            </a:r>
            <a:endParaRPr lang="en-US" altLang="ja-JP" dirty="0"/>
          </a:p>
          <a:p>
            <a:pPr lvl="1" rtl="0" eaLnBrk="1" latinLnBrk="0" hangingPunct="1">
              <a:lnSpc>
                <a:spcPct val="150000"/>
              </a:lnSpc>
            </a:pPr>
            <a:r>
              <a:rPr kumimoji="1" lang="ja-JP" alt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障害者差別解消法が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游 ゴシック"/>
              </a:rPr>
              <a:t>民間事業者にも義務づける</a:t>
            </a:r>
            <a:r>
              <a:rPr kumimoji="1" lang="ja-JP" alt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合理的配慮を提供したことになる</a:t>
            </a:r>
            <a:endParaRPr kumimoji="1" lang="en-US" altLang="ja-JP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latinLnBrk="0" hangingPunct="1">
              <a:lnSpc>
                <a:spcPct val="150000"/>
              </a:lnSpc>
            </a:pPr>
            <a:r>
              <a:rPr lang="ja-JP" altLang="en-US" dirty="0"/>
              <a:t>欧州アクセシビリティ法（またその国内同等物）による</a:t>
            </a:r>
            <a:r>
              <a:rPr kumimoji="1" lang="ja-JP" altLang="ja-JP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罰則</a:t>
            </a:r>
            <a:r>
              <a:rPr kumimoji="1" lang="ja-JP" alt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</a:t>
            </a:r>
            <a:r>
              <a:rPr kumimoji="1" lang="ja-JP" altLang="ja-JP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回避</a:t>
            </a:r>
            <a:r>
              <a:rPr kumimoji="1" lang="ja-JP" alt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できる</a:t>
            </a:r>
            <a:endParaRPr kumimoji="1" lang="en-US" altLang="ja-JP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>
              <a:lnSpc>
                <a:spcPct val="150000"/>
              </a:lnSpc>
            </a:pPr>
            <a:r>
              <a:rPr kumimoji="1" lang="ja-JP" altLang="ja-JP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フラットテキスト提供や著作権法例外規定適用の必要性が減る</a:t>
            </a:r>
            <a:endParaRPr kumimoji="1" lang="en-US" altLang="ja-JP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>
              <a:lnSpc>
                <a:spcPct val="150000"/>
              </a:lnSpc>
            </a:pPr>
            <a:r>
              <a:rPr kumimoji="1" lang="ja-JP" alt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プリントディスアビリティをもつ人にも購入してもらえる</a:t>
            </a:r>
            <a:endParaRPr kumimoji="1" lang="en-US" altLang="ja-JP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35C9BCC-78E9-4303-85B1-23B2C0AB79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en-US" dirty="0"/>
              <a:t>アクセシビリティ関係者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ja-JP" altLang="en-US" dirty="0"/>
              <a:t>商用電子出版物のアクセシビリティ向上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BF7537C-FAC6-987D-5AD3-FDCD1080B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698BD2-450C-0744-B0E1-EDFB9A9D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907B2B-26A7-A1F7-AE2A-3ADD262B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1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F80CEE-3E3E-056E-831C-71B0D6DD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日本</a:t>
            </a:r>
            <a:r>
              <a:rPr kumimoji="1" lang="en-US" altLang="ja-JP" dirty="0"/>
              <a:t>DAISY</a:t>
            </a:r>
            <a:r>
              <a:rPr kumimoji="1" lang="ja-JP" altLang="en-US" dirty="0"/>
              <a:t>コンソーシアムとしての予定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491242-E165-CAB4-8AD8-6B7FAAD62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ja-JP" dirty="0"/>
              <a:t>EPUB</a:t>
            </a:r>
            <a:r>
              <a:rPr lang="ja-JP" altLang="en-US" dirty="0"/>
              <a:t>アクセシビリティの日本語に関する拡張を</a:t>
            </a:r>
            <a:r>
              <a:rPr lang="en-US" altLang="ja-JP" dirty="0"/>
              <a:t>W3C</a:t>
            </a:r>
            <a:r>
              <a:rPr lang="ja-JP" altLang="en-US" dirty="0"/>
              <a:t>と</a:t>
            </a:r>
            <a:r>
              <a:rPr lang="en-US" altLang="ja-JP" dirty="0" err="1"/>
              <a:t>EDItEUR</a:t>
            </a:r>
            <a:r>
              <a:rPr lang="ja-JP" altLang="en-US" dirty="0"/>
              <a:t>に働きかける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kumimoji="1" lang="ja-JP" altLang="en-US" dirty="0"/>
              <a:t>総ルビ／パラルビ／ルビなしを購入前に区別できるようにする</a:t>
            </a:r>
            <a:endParaRPr kumimoji="1" lang="en-US" altLang="ja-JP" dirty="0"/>
          </a:p>
          <a:p>
            <a:pPr lvl="1">
              <a:lnSpc>
                <a:spcPct val="150000"/>
              </a:lnSpc>
            </a:pPr>
            <a:r>
              <a:rPr lang="ja-JP" altLang="en-US" dirty="0"/>
              <a:t>縦書き・横書き</a:t>
            </a:r>
            <a:r>
              <a:rPr kumimoji="1" lang="ja-JP" altLang="en-US" dirty="0"/>
              <a:t>を購入前に区別できるようにする</a:t>
            </a:r>
            <a:endParaRPr kumimoji="1" lang="en-US" altLang="ja-JP" dirty="0"/>
          </a:p>
          <a:p>
            <a:pPr lvl="1">
              <a:lnSpc>
                <a:spcPct val="150000"/>
              </a:lnSpc>
            </a:pPr>
            <a:r>
              <a:rPr kumimoji="1" lang="ja-JP" altLang="en-US" dirty="0"/>
              <a:t>分かち書きの可否を購入前に区別できるようにする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HTML</a:t>
            </a:r>
            <a:r>
              <a:rPr lang="ja-JP" altLang="en-US" dirty="0"/>
              <a:t>のルビのアクセシビリティについての改善を</a:t>
            </a:r>
            <a:r>
              <a:rPr lang="en-US" altLang="ja-JP" dirty="0"/>
              <a:t>W3C HTML WG</a:t>
            </a:r>
            <a:r>
              <a:rPr lang="ja-JP" altLang="en-US" dirty="0"/>
              <a:t>で行う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kumimoji="1" lang="ja-JP" altLang="en-US" dirty="0"/>
              <a:t>すでに</a:t>
            </a:r>
            <a:r>
              <a:rPr kumimoji="1" lang="ja-JP" altLang="en-US" dirty="0">
                <a:hlinkClick r:id="rId2"/>
              </a:rPr>
              <a:t>ルビ読み上げについてのノート</a:t>
            </a:r>
            <a:r>
              <a:rPr kumimoji="1" lang="ja-JP" altLang="en-US" dirty="0"/>
              <a:t>を執筆中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0441E7-0E65-7191-7234-B320CE50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47E12D-82FA-F286-7C45-6F6A756F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420C38-56C4-CADF-C907-7B0CA2E4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9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EC9DC41-84B5-793D-D471-0DE98778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EPUB Accessibility 1.1</a:t>
            </a:r>
            <a:r>
              <a:rPr kumimoji="1" lang="ja-JP" altLang="en-US" dirty="0"/>
              <a:t>への対応</a:t>
            </a:r>
            <a:endParaRPr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96EAD92-B402-966C-66E4-39F03DB17647}"/>
              </a:ext>
            </a:extLst>
          </p:cNvPr>
          <p:cNvGrpSpPr/>
          <p:nvPr/>
        </p:nvGrpSpPr>
        <p:grpSpPr>
          <a:xfrm>
            <a:off x="3079436" y="1767090"/>
            <a:ext cx="4666783" cy="531360"/>
            <a:chOff x="333341" y="147514"/>
            <a:chExt cx="4666783" cy="531360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69A563E4-0B6D-155A-050C-2718E37BFCA2}"/>
                </a:ext>
              </a:extLst>
            </p:cNvPr>
            <p:cNvSpPr/>
            <p:nvPr/>
          </p:nvSpPr>
          <p:spPr>
            <a:xfrm>
              <a:off x="333341" y="147514"/>
              <a:ext cx="4666783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四角形: 角を丸くする 4">
              <a:extLst>
                <a:ext uri="{FF2B5EF4-FFF2-40B4-BE49-F238E27FC236}">
                  <a16:creationId xmlns:a16="http://schemas.microsoft.com/office/drawing/2014/main" id="{494BAEA6-3AF7-E015-33CF-DC8B6691EB03}"/>
                </a:ext>
              </a:extLst>
            </p:cNvPr>
            <p:cNvSpPr txBox="1"/>
            <p:nvPr/>
          </p:nvSpPr>
          <p:spPr>
            <a:xfrm>
              <a:off x="359280" y="173453"/>
              <a:ext cx="4614905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393" tIns="0" rIns="176393" bIns="0" numCol="1" spcCol="1270" anchor="ctr" anchorCtr="0">
              <a:noAutofit/>
            </a:bodyPr>
            <a:lstStyle/>
            <a:p>
              <a:r>
                <a:rPr kumimoji="1" lang="en-US" altLang="ja-JP" dirty="0"/>
                <a:t>W3C</a:t>
              </a:r>
              <a:r>
                <a:rPr kumimoji="1" lang="ja-JP" altLang="en-US" dirty="0"/>
                <a:t>での状況</a:t>
              </a:r>
              <a:endParaRPr lang="en-US" altLang="ja-JP" dirty="0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BBACF0-814E-4E2F-F41B-31CBFAC13A74}"/>
              </a:ext>
            </a:extLst>
          </p:cNvPr>
          <p:cNvSpPr txBox="1"/>
          <p:nvPr/>
        </p:nvSpPr>
        <p:spPr>
          <a:xfrm>
            <a:off x="3447393" y="2279718"/>
            <a:ext cx="3531476" cy="884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dirty="0"/>
              <a:t>すでに勧告候補である。</a:t>
            </a:r>
            <a:endParaRPr lang="en-US" altLang="ja-JP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2023</a:t>
            </a:r>
            <a:r>
              <a:rPr kumimoji="1" lang="ja-JP" altLang="en-US" dirty="0"/>
              <a:t>年前半には勧告になる？</a:t>
            </a:r>
            <a:endParaRPr kumimoji="1" lang="en-US" altLang="ja-JP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7CEE9C5-3EDE-8B4F-E4EA-48D5BF27624B}"/>
              </a:ext>
            </a:extLst>
          </p:cNvPr>
          <p:cNvGrpSpPr/>
          <p:nvPr/>
        </p:nvGrpSpPr>
        <p:grpSpPr>
          <a:xfrm>
            <a:off x="872168" y="3749990"/>
            <a:ext cx="4666783" cy="531360"/>
            <a:chOff x="333341" y="1786144"/>
            <a:chExt cx="4666783" cy="531360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6639ECEE-E359-11D2-5E1A-17F11AC5EE55}"/>
                </a:ext>
              </a:extLst>
            </p:cNvPr>
            <p:cNvSpPr/>
            <p:nvPr/>
          </p:nvSpPr>
          <p:spPr>
            <a:xfrm>
              <a:off x="333341" y="1786144"/>
              <a:ext cx="4666783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四角形: 角を丸くする 4">
              <a:extLst>
                <a:ext uri="{FF2B5EF4-FFF2-40B4-BE49-F238E27FC236}">
                  <a16:creationId xmlns:a16="http://schemas.microsoft.com/office/drawing/2014/main" id="{5042E48F-2359-4787-FCFD-0F4B17905098}"/>
                </a:ext>
              </a:extLst>
            </p:cNvPr>
            <p:cNvSpPr txBox="1"/>
            <p:nvPr/>
          </p:nvSpPr>
          <p:spPr>
            <a:xfrm>
              <a:off x="359280" y="1812083"/>
              <a:ext cx="4614905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393" tIns="0" rIns="176393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sz="1800" kern="1200"/>
                <a:t>国内利用</a:t>
              </a:r>
              <a:endParaRPr lang="en-US" sz="1800" kern="1200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E46F96E-9AB4-8087-F0BF-F547CE4EBC07}"/>
              </a:ext>
            </a:extLst>
          </p:cNvPr>
          <p:cNvSpPr txBox="1"/>
          <p:nvPr/>
        </p:nvSpPr>
        <p:spPr>
          <a:xfrm>
            <a:off x="1313697" y="4333364"/>
            <a:ext cx="3888497" cy="171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dirty="0"/>
              <a:t>技術的に大差はないが、両方を併用するのはオーバヘッド。</a:t>
            </a:r>
            <a:endParaRPr lang="en-US" altLang="ja-JP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dirty="0"/>
              <a:t>準備は</a:t>
            </a:r>
            <a:r>
              <a:rPr lang="en-US" altLang="ja-JP" dirty="0"/>
              <a:t>1.0</a:t>
            </a:r>
            <a:r>
              <a:rPr lang="ja-JP" altLang="en-US" dirty="0"/>
              <a:t>で始め</a:t>
            </a:r>
            <a:r>
              <a:rPr kumimoji="1" lang="ja-JP" altLang="en-US" dirty="0"/>
              <a:t>、本格運用は</a:t>
            </a:r>
            <a:r>
              <a:rPr kumimoji="1" lang="en-US" altLang="ja-JP" dirty="0"/>
              <a:t>1.1</a:t>
            </a:r>
            <a:r>
              <a:rPr kumimoji="1" lang="ja-JP" altLang="en-US" dirty="0"/>
              <a:t>で統一するのが良いだろう。</a:t>
            </a:r>
            <a:endParaRPr lang="en-US" altLang="ja-JP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4708C5C-BC38-5E51-43E1-EE02B9D595E8}"/>
              </a:ext>
            </a:extLst>
          </p:cNvPr>
          <p:cNvGrpSpPr/>
          <p:nvPr/>
        </p:nvGrpSpPr>
        <p:grpSpPr>
          <a:xfrm>
            <a:off x="6484788" y="3775929"/>
            <a:ext cx="4666783" cy="531360"/>
            <a:chOff x="333341" y="3764975"/>
            <a:chExt cx="4666783" cy="531360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E6DEB157-7036-F6CB-E544-2D9D77AEEDF4}"/>
                </a:ext>
              </a:extLst>
            </p:cNvPr>
            <p:cNvSpPr/>
            <p:nvPr/>
          </p:nvSpPr>
          <p:spPr>
            <a:xfrm>
              <a:off x="333341" y="3764975"/>
              <a:ext cx="4666783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四角形: 角を丸くする 4">
              <a:extLst>
                <a:ext uri="{FF2B5EF4-FFF2-40B4-BE49-F238E27FC236}">
                  <a16:creationId xmlns:a16="http://schemas.microsoft.com/office/drawing/2014/main" id="{9ABB8BB6-C33F-EF7F-6C3F-353F6040FB36}"/>
                </a:ext>
              </a:extLst>
            </p:cNvPr>
            <p:cNvSpPr txBox="1"/>
            <p:nvPr/>
          </p:nvSpPr>
          <p:spPr>
            <a:xfrm>
              <a:off x="359280" y="3790914"/>
              <a:ext cx="4614905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393" tIns="0" rIns="176393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sz="1800" kern="1200"/>
                <a:t>JIS</a:t>
              </a:r>
              <a:r>
                <a:rPr kumimoji="1" lang="ja-JP" sz="1800" kern="1200"/>
                <a:t>の対応</a:t>
              </a:r>
              <a:endParaRPr lang="en-US" sz="1800" kern="1200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EE4AB0-B75F-811D-A5C0-D16462F0DAC0}"/>
              </a:ext>
            </a:extLst>
          </p:cNvPr>
          <p:cNvSpPr txBox="1"/>
          <p:nvPr/>
        </p:nvSpPr>
        <p:spPr>
          <a:xfrm>
            <a:off x="6889534" y="4333228"/>
            <a:ext cx="4071692" cy="171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dirty="0"/>
              <a:t>選択肢</a:t>
            </a:r>
            <a:r>
              <a:rPr lang="en-US" altLang="ja-JP" dirty="0"/>
              <a:t>1: ISO/IEC</a:t>
            </a:r>
            <a:r>
              <a:rPr lang="ja-JP" altLang="en-US" dirty="0"/>
              <a:t>規格化を進め、続いて</a:t>
            </a:r>
            <a:r>
              <a:rPr lang="en-US" altLang="ja-JP" dirty="0"/>
              <a:t>JIS</a:t>
            </a:r>
            <a:r>
              <a:rPr lang="ja-JP" altLang="en-US" dirty="0"/>
              <a:t>を改正する</a:t>
            </a:r>
            <a:r>
              <a:rPr kumimoji="1" lang="ja-JP" altLang="en-US" dirty="0"/>
              <a:t>。</a:t>
            </a:r>
            <a:endParaRPr lang="en-US" altLang="ja-JP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dirty="0"/>
              <a:t>選択肢</a:t>
            </a:r>
            <a:r>
              <a:rPr lang="en-US" altLang="ja-JP" dirty="0"/>
              <a:t>2: JIS</a:t>
            </a:r>
            <a:r>
              <a:rPr lang="ja-JP" altLang="en-US" dirty="0"/>
              <a:t>を直接改正する（国際一致規格ではなくなる）</a:t>
            </a:r>
            <a:r>
              <a:rPr kumimoji="1" lang="ja-JP" altLang="en-US" dirty="0"/>
              <a:t> 。</a:t>
            </a:r>
            <a:endParaRPr kumimoji="1" lang="en-US" altLang="ja-JP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7E1C1D8-87E3-4938-FCF5-D846678C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F347F74-3BFA-EEC3-E96D-3967C5B6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F8EE07F7-E5E9-F7E4-03AF-BEF84001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83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8BA4DE-6D02-AE38-8F2B-7263F546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参考資料（本文中にないもの）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FE776F-AE3D-3E76-34FD-D1154AC85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hlinkClick r:id="rId2"/>
              </a:rPr>
              <a:t>欧州アクセシビリティ法と</a:t>
            </a:r>
            <a:r>
              <a:rPr lang="en-US" altLang="ja-JP" sz="2400" dirty="0">
                <a:hlinkClick r:id="rId2"/>
              </a:rPr>
              <a:t>EPUB Accessibility</a:t>
            </a:r>
            <a:r>
              <a:rPr lang="ja-JP" altLang="en-US" sz="2400" dirty="0">
                <a:hlinkClick r:id="rId2"/>
              </a:rPr>
              <a:t>の関係についての</a:t>
            </a:r>
            <a:r>
              <a:rPr kumimoji="1" lang="en-US" altLang="ja-JP" sz="2400" dirty="0">
                <a:hlinkClick r:id="rId2"/>
              </a:rPr>
              <a:t>DAISY</a:t>
            </a:r>
            <a:r>
              <a:rPr kumimoji="1" lang="ja-JP" altLang="en-US" sz="2400" dirty="0">
                <a:hlinkClick r:id="rId2"/>
              </a:rPr>
              <a:t>によるまとめ</a:t>
            </a:r>
            <a:endParaRPr kumimoji="1" lang="ja-JP" altLang="en-US" sz="2400" dirty="0"/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hlinkClick r:id="rId3"/>
              </a:rPr>
              <a:t>電子書籍が備えるべきアクセシビリティ機能とその基盤となるデータ形式</a:t>
            </a:r>
            <a:endParaRPr kumimoji="1" lang="ja-JP" altLang="en-US" sz="2400" dirty="0"/>
          </a:p>
          <a:p>
            <a:pPr>
              <a:lnSpc>
                <a:spcPct val="150000"/>
              </a:lnSpc>
            </a:pPr>
            <a:r>
              <a:rPr kumimoji="1" lang="en-US" altLang="ja-JP" sz="2400" dirty="0">
                <a:hlinkClick r:id="rId4"/>
              </a:rPr>
              <a:t>EPUB</a:t>
            </a:r>
            <a:r>
              <a:rPr kumimoji="1" lang="ja-JP" altLang="en-US" sz="2400" dirty="0">
                <a:hlinkClick r:id="rId4"/>
              </a:rPr>
              <a:t>および</a:t>
            </a:r>
            <a:r>
              <a:rPr kumimoji="1" lang="en-US" altLang="ja-JP" sz="2400" dirty="0">
                <a:hlinkClick r:id="rId4"/>
              </a:rPr>
              <a:t>HTML</a:t>
            </a:r>
            <a:r>
              <a:rPr kumimoji="1" lang="ja-JP" altLang="en-US" sz="2400" dirty="0">
                <a:hlinkClick r:id="rId4"/>
              </a:rPr>
              <a:t>の読み上げについての資料集</a:t>
            </a:r>
            <a:endParaRPr kumimoji="1" lang="ja-JP" altLang="en-US" sz="2400" dirty="0"/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hlinkClick r:id="rId5"/>
              </a:rPr>
              <a:t>日本</a:t>
            </a:r>
            <a:r>
              <a:rPr kumimoji="1" lang="en-US" altLang="ja-JP" sz="2400" dirty="0">
                <a:hlinkClick r:id="rId5"/>
              </a:rPr>
              <a:t>DAISY</a:t>
            </a:r>
            <a:r>
              <a:rPr kumimoji="1" lang="ja-JP" altLang="en-US" sz="2400" dirty="0">
                <a:hlinkClick r:id="rId5"/>
              </a:rPr>
              <a:t>コンソーシアム技術委員会のページ</a:t>
            </a:r>
            <a:endParaRPr kumimoji="1" lang="ja-JP" altLang="en-US" sz="2400" dirty="0"/>
          </a:p>
          <a:p>
            <a:pPr lvl="1">
              <a:lnSpc>
                <a:spcPct val="150000"/>
              </a:lnSpc>
            </a:pPr>
            <a:r>
              <a:rPr kumimoji="1" lang="ja-JP" altLang="en-US" sz="2000" dirty="0"/>
              <a:t>ルビ、分かち書き、縦横切り替えについてのメタデータの案が含まれている</a:t>
            </a:r>
            <a:endParaRPr kumimoji="1" lang="en-US" altLang="ja-JP" sz="2000" dirty="0"/>
          </a:p>
          <a:p>
            <a:pPr>
              <a:lnSpc>
                <a:spcPct val="150000"/>
              </a:lnSpc>
            </a:pPr>
            <a:r>
              <a:rPr kumimoji="1" lang="en-US" altLang="ja-JP" sz="2400" dirty="0">
                <a:hlinkClick r:id="rId6"/>
              </a:rPr>
              <a:t>GitHub</a:t>
            </a:r>
            <a:r>
              <a:rPr kumimoji="1" lang="ja-JP" altLang="en-US" sz="2400" dirty="0">
                <a:hlinkClick r:id="rId6"/>
              </a:rPr>
              <a:t>での日本</a:t>
            </a:r>
            <a:r>
              <a:rPr lang="en-US" altLang="ja-JP" sz="2400" dirty="0">
                <a:hlinkClick r:id="rId6"/>
              </a:rPr>
              <a:t>DAISY</a:t>
            </a:r>
            <a:r>
              <a:rPr lang="ja-JP" altLang="en-US" sz="2400" dirty="0">
                <a:hlinkClick r:id="rId6"/>
              </a:rPr>
              <a:t>コンソーシアムのレポジトリ群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600" b="0" i="0" dirty="0">
                <a:solidFill>
                  <a:srgbClr val="24292F"/>
                </a:solidFill>
                <a:effectLst/>
                <a:latin typeface="-apple-system"/>
                <a:hlinkClick r:id="rId7"/>
              </a:rPr>
              <a:t>紙の本が読めない 読み難い状況とその原因</a:t>
            </a:r>
            <a:endParaRPr kumimoji="1" lang="ja-JP" altLang="en-US" sz="2600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09A65F-4116-3020-F2C2-8D97BFF7E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F68E54-1133-1534-848A-88304DFE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43E803-F488-4E0F-45BB-C5260CAC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84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50BCC29-F0D1-3C5A-823D-C2BF4078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4800" dirty="0"/>
              <a:t>アクセシビリティ指令と</a:t>
            </a:r>
            <a:r>
              <a:rPr lang="en-US" altLang="ja-JP" sz="4800" dirty="0"/>
              <a:t>PL</a:t>
            </a:r>
            <a:r>
              <a:rPr lang="ja-JP" altLang="en-US" sz="4800" dirty="0"/>
              <a:t>指令の</a:t>
            </a:r>
            <a:br>
              <a:rPr lang="en-US" altLang="ja-JP" sz="4800" dirty="0"/>
            </a:br>
            <a:r>
              <a:rPr lang="ja-JP" altLang="en-US" sz="4800" dirty="0"/>
              <a:t>日本への影響</a:t>
            </a:r>
            <a:endParaRPr kumimoji="1" lang="ja-JP" altLang="en-US" sz="4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AB9CDD-3533-4103-AD22-A1A8557E7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9000"/>
            <a:ext cx="5158427" cy="2700085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EC </a:t>
            </a:r>
            <a:r>
              <a:rPr lang="ja-JP" altLang="en-US" sz="2000" dirty="0"/>
              <a:t>の</a:t>
            </a:r>
            <a:r>
              <a:rPr lang="en-US" altLang="ja-JP" sz="2000" dirty="0"/>
              <a:t>PL </a:t>
            </a:r>
            <a:r>
              <a:rPr lang="ja-JP" altLang="en-US" sz="2000" dirty="0"/>
              <a:t>指令</a:t>
            </a:r>
            <a:r>
              <a:rPr lang="en-US" altLang="ja-JP" sz="2000" dirty="0"/>
              <a:t>(1985)</a:t>
            </a:r>
          </a:p>
          <a:p>
            <a:endParaRPr kumimoji="1"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/>
              <a:t>日本の製造物責任法</a:t>
            </a:r>
            <a:r>
              <a:rPr kumimoji="1" lang="en-US" altLang="ja-JP" sz="2000" dirty="0"/>
              <a:t>(1995)</a:t>
            </a:r>
            <a:endParaRPr kumimoji="1" lang="ja-JP" altLang="en-US" sz="2000" dirty="0"/>
          </a:p>
          <a:p>
            <a:endParaRPr kumimoji="1" lang="ja-JP" altLang="en-US" sz="20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78C07D-E66E-CAAF-E9B3-56822C5A1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54" y="3268716"/>
            <a:ext cx="4878239" cy="2860369"/>
          </a:xfrm>
        </p:spPr>
        <p:txBody>
          <a:bodyPr>
            <a:normAutofit/>
          </a:bodyPr>
          <a:lstStyle/>
          <a:p>
            <a:r>
              <a:rPr kumimoji="1" lang="en-US" altLang="ja-JP" sz="2000" dirty="0"/>
              <a:t>EU</a:t>
            </a:r>
            <a:r>
              <a:rPr kumimoji="1" lang="ja-JP" altLang="en-US" sz="2000" dirty="0"/>
              <a:t>のアクセシビリティ指令</a:t>
            </a:r>
            <a:r>
              <a:rPr kumimoji="1" lang="en-US" altLang="ja-JP" sz="2000" dirty="0"/>
              <a:t>(2019)</a:t>
            </a:r>
          </a:p>
          <a:p>
            <a:pPr lvl="1"/>
            <a:r>
              <a:rPr kumimoji="1" lang="ja-JP" altLang="en-US" sz="2000" dirty="0"/>
              <a:t>理念法ではなく、具体的な要件や罰則まで含んだ立法を各国に求めている</a:t>
            </a:r>
            <a:endParaRPr kumimoji="1" lang="en-US" altLang="ja-JP" sz="2000" dirty="0"/>
          </a:p>
          <a:p>
            <a:endParaRPr lang="en-US" altLang="ja-JP" sz="2000" dirty="0"/>
          </a:p>
          <a:p>
            <a:r>
              <a:rPr kumimoji="1" lang="en-US" altLang="ja-JP" sz="2000" dirty="0"/>
              <a:t>?????</a:t>
            </a:r>
            <a:endParaRPr kumimoji="1" lang="ja-JP" altLang="en-US" sz="2000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C84CE1-BAC7-2791-35F2-E68540A8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77A605-5055-D512-9DAE-50C67EB2C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20623E-DE3D-9657-68E6-E71583A0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96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949E9EA-B82D-A882-E873-9877E3EE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0" y="365125"/>
            <a:ext cx="11035861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欧州アクセシビリティ指令と</a:t>
            </a:r>
            <a:r>
              <a:rPr kumimoji="1" lang="en-US" altLang="ja-JP" sz="3600" dirty="0"/>
              <a:t>EPUB</a:t>
            </a:r>
            <a:r>
              <a:rPr kumimoji="1" lang="ja-JP" altLang="en-US" sz="3600" dirty="0"/>
              <a:t>アクセシビリティ</a:t>
            </a:r>
            <a:endParaRPr lang="ja-JP" altLang="en-US" sz="3600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9655C67-F726-98B3-1F57-DE93094BDF28}"/>
              </a:ext>
            </a:extLst>
          </p:cNvPr>
          <p:cNvGrpSpPr/>
          <p:nvPr/>
        </p:nvGrpSpPr>
        <p:grpSpPr>
          <a:xfrm>
            <a:off x="898107" y="1986373"/>
            <a:ext cx="4902740" cy="942967"/>
            <a:chOff x="333341" y="147514"/>
            <a:chExt cx="4666783" cy="531360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5023A463-DC30-98AA-1A40-91494950F9C2}"/>
                </a:ext>
              </a:extLst>
            </p:cNvPr>
            <p:cNvSpPr/>
            <p:nvPr/>
          </p:nvSpPr>
          <p:spPr>
            <a:xfrm>
              <a:off x="333341" y="147514"/>
              <a:ext cx="4666783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四角形: 角を丸くする 4">
              <a:extLst>
                <a:ext uri="{FF2B5EF4-FFF2-40B4-BE49-F238E27FC236}">
                  <a16:creationId xmlns:a16="http://schemas.microsoft.com/office/drawing/2014/main" id="{5B9E2868-6AE0-B3BE-E8F8-DE72C28C8D04}"/>
                </a:ext>
              </a:extLst>
            </p:cNvPr>
            <p:cNvSpPr txBox="1"/>
            <p:nvPr/>
          </p:nvSpPr>
          <p:spPr>
            <a:xfrm>
              <a:off x="359280" y="173453"/>
              <a:ext cx="4614905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393" tIns="0" rIns="176393" bIns="0" numCol="1" spcCol="1270" anchor="ctr" anchorCtr="0">
              <a:noAutofit/>
            </a:bodyPr>
            <a:lstStyle/>
            <a:p>
              <a:pPr algn="ctr"/>
              <a:r>
                <a:rPr kumimoji="1" lang="ja-JP" altLang="en-US" sz="2800" dirty="0"/>
                <a:t>欧州アクセシビリティ指令</a:t>
              </a:r>
              <a:endParaRPr lang="en-US" altLang="ja-JP" sz="2800" dirty="0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E6194F-9232-C095-4CF4-FC05C4C37553}"/>
              </a:ext>
            </a:extLst>
          </p:cNvPr>
          <p:cNvSpPr txBox="1"/>
          <p:nvPr/>
        </p:nvSpPr>
        <p:spPr>
          <a:xfrm>
            <a:off x="982884" y="3724067"/>
            <a:ext cx="123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要求</a:t>
            </a:r>
          </a:p>
        </p:txBody>
      </p:sp>
      <p:sp>
        <p:nvSpPr>
          <p:cNvPr id="13" name="矢印: 下 12" descr="装飾用">
            <a:extLst>
              <a:ext uri="{FF2B5EF4-FFF2-40B4-BE49-F238E27FC236}">
                <a16:creationId xmlns:a16="http://schemas.microsoft.com/office/drawing/2014/main" id="{CA8CC8E4-18DF-4F9C-33E7-C1F1EE236EEF}"/>
              </a:ext>
            </a:extLst>
          </p:cNvPr>
          <p:cNvSpPr/>
          <p:nvPr/>
        </p:nvSpPr>
        <p:spPr>
          <a:xfrm>
            <a:off x="1417900" y="3231001"/>
            <a:ext cx="821802" cy="1594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2B7C0FB-3410-0758-2B18-4E9C57847121}"/>
              </a:ext>
            </a:extLst>
          </p:cNvPr>
          <p:cNvGrpSpPr/>
          <p:nvPr/>
        </p:nvGrpSpPr>
        <p:grpSpPr>
          <a:xfrm>
            <a:off x="898107" y="5203351"/>
            <a:ext cx="4902740" cy="942966"/>
            <a:chOff x="333341" y="1786144"/>
            <a:chExt cx="4666783" cy="531360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1AF994EB-0A52-3986-D6F2-9942FDA770B0}"/>
                </a:ext>
              </a:extLst>
            </p:cNvPr>
            <p:cNvSpPr/>
            <p:nvPr/>
          </p:nvSpPr>
          <p:spPr>
            <a:xfrm>
              <a:off x="333341" y="1786144"/>
              <a:ext cx="4666783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四角形: 角を丸くする 4">
              <a:extLst>
                <a:ext uri="{FF2B5EF4-FFF2-40B4-BE49-F238E27FC236}">
                  <a16:creationId xmlns:a16="http://schemas.microsoft.com/office/drawing/2014/main" id="{BFB8635B-9AA4-124B-47EB-6C675A864E19}"/>
                </a:ext>
              </a:extLst>
            </p:cNvPr>
            <p:cNvSpPr txBox="1"/>
            <p:nvPr/>
          </p:nvSpPr>
          <p:spPr>
            <a:xfrm>
              <a:off x="359280" y="1812083"/>
              <a:ext cx="4614905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393" tIns="0" rIns="176393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2800" dirty="0"/>
                <a:t>電子書籍</a:t>
              </a:r>
              <a:endParaRPr lang="en-US" sz="2800" kern="1200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9670B9-06CB-31FA-EC24-C08AF07670C2}"/>
              </a:ext>
            </a:extLst>
          </p:cNvPr>
          <p:cNvSpPr txBox="1"/>
          <p:nvPr/>
        </p:nvSpPr>
        <p:spPr>
          <a:xfrm>
            <a:off x="2531959" y="3670094"/>
            <a:ext cx="228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EPUB</a:t>
            </a:r>
            <a:r>
              <a:rPr kumimoji="1" lang="ja-JP" altLang="en-US" dirty="0"/>
              <a:t>アクセシ</a:t>
            </a:r>
            <a:br>
              <a:rPr kumimoji="1" lang="en-US" altLang="ja-JP" dirty="0"/>
            </a:br>
            <a:r>
              <a:rPr kumimoji="1" lang="ja-JP" altLang="en-US" dirty="0"/>
              <a:t>ビリティと関連仕様</a:t>
            </a:r>
          </a:p>
        </p:txBody>
      </p:sp>
      <p:sp>
        <p:nvSpPr>
          <p:cNvPr id="3" name="矢印: 下 2" descr="装飾用">
            <a:extLst>
              <a:ext uri="{FF2B5EF4-FFF2-40B4-BE49-F238E27FC236}">
                <a16:creationId xmlns:a16="http://schemas.microsoft.com/office/drawing/2014/main" id="{462AAE7A-7F1C-BA6E-81CF-57E1AB7EADC8}"/>
              </a:ext>
            </a:extLst>
          </p:cNvPr>
          <p:cNvSpPr/>
          <p:nvPr/>
        </p:nvSpPr>
        <p:spPr>
          <a:xfrm flipV="1">
            <a:off x="4587432" y="3231001"/>
            <a:ext cx="821802" cy="1594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E7846BC-2BEA-E2AE-F35F-32F6726414A7}"/>
              </a:ext>
            </a:extLst>
          </p:cNvPr>
          <p:cNvSpPr txBox="1"/>
          <p:nvPr/>
        </p:nvSpPr>
        <p:spPr>
          <a:xfrm>
            <a:off x="6391154" y="1512018"/>
            <a:ext cx="479191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欧州出版者連盟（</a:t>
            </a:r>
            <a:r>
              <a:rPr kumimoji="1" lang="en-US" altLang="ja-JP" dirty="0"/>
              <a:t>29</a:t>
            </a:r>
            <a:r>
              <a:rPr kumimoji="1" lang="ja-JP" altLang="en-US" dirty="0"/>
              <a:t>ヵ国）から欧州委員会への公開書簡</a:t>
            </a:r>
            <a:endParaRPr kumimoji="1" lang="en-US" altLang="ja-JP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EPUB</a:t>
            </a:r>
            <a:r>
              <a:rPr kumimoji="1" lang="ja-JP" altLang="en-US" dirty="0"/>
              <a:t>アクセシビリティと関連仕様を使えばよいという趣旨</a:t>
            </a:r>
            <a:endParaRPr kumimoji="1" lang="en-US" altLang="ja-JP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dirty="0">
                <a:hlinkClick r:id="rId2"/>
              </a:rPr>
              <a:t>資料（レターとポジションペーパ）</a:t>
            </a:r>
            <a:r>
              <a:rPr kumimoji="1" lang="ja-JP" altLang="en-US" dirty="0"/>
              <a:t>参照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2A63BF-5A36-EA80-87EA-BBCB1EF797B1}"/>
              </a:ext>
            </a:extLst>
          </p:cNvPr>
          <p:cNvSpPr txBox="1"/>
          <p:nvPr/>
        </p:nvSpPr>
        <p:spPr>
          <a:xfrm>
            <a:off x="6516290" y="4213342"/>
            <a:ext cx="4791919" cy="1819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kumimoji="1" lang="ja-JP" altLang="en-US" dirty="0"/>
              <a:t>対応関係を示す</a:t>
            </a:r>
            <a:r>
              <a:rPr kumimoji="1" lang="en-US" altLang="ja-JP" dirty="0"/>
              <a:t>W3C</a:t>
            </a:r>
            <a:r>
              <a:rPr kumimoji="1" lang="ja-JP" altLang="en-US" dirty="0">
                <a:hlinkClick r:id="rId3"/>
              </a:rPr>
              <a:t>ノート</a:t>
            </a:r>
            <a:endParaRPr kumimoji="1" lang="en-US" altLang="ja-JP" dirty="0"/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kumimoji="1" lang="ja-JP" altLang="en-US" dirty="0"/>
              <a:t>欧州アクセシビリティ法のどの条文</a:t>
            </a:r>
            <a:endParaRPr kumimoji="1" lang="en-US" altLang="ja-JP" dirty="0"/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WCAG 2, EPUB 3.3, EPUB Accessibility 1.1</a:t>
            </a:r>
            <a:r>
              <a:rPr kumimoji="1" lang="ja-JP" altLang="en-US" dirty="0"/>
              <a:t>のどの部分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8D8F31-742E-7222-9831-24F00A44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E4B2C2-35F1-5CC3-5D68-D8CE2DC3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CC202CC0-D52C-A23D-A5F5-944D3AC0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19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F5CCDC-4A74-AF39-AAD0-959EE7F4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EPUB</a:t>
            </a:r>
            <a:r>
              <a:rPr kumimoji="1" lang="ja-JP" altLang="en-US" dirty="0"/>
              <a:t>アクセシビリティの目標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9F5234-2CE5-B744-FDAF-598237F47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アクセシビリティを備えた</a:t>
            </a:r>
            <a:r>
              <a:rPr kumimoji="1" lang="en-US" altLang="ja-JP" sz="3200" dirty="0"/>
              <a:t>EPUB</a:t>
            </a:r>
            <a:r>
              <a:rPr kumimoji="1" lang="ja-JP" altLang="en-US" sz="3200" dirty="0"/>
              <a:t>出版物を発見できるようにする</a:t>
            </a:r>
            <a:endParaRPr lang="en-US" altLang="ja-JP" sz="3200" dirty="0"/>
          </a:p>
          <a:p>
            <a:pPr lvl="1">
              <a:lnSpc>
                <a:spcPct val="150000"/>
              </a:lnSpc>
            </a:pPr>
            <a:r>
              <a:rPr kumimoji="1" lang="ja-JP" altLang="en-US" sz="2800" dirty="0"/>
              <a:t>例</a:t>
            </a:r>
            <a:r>
              <a:rPr kumimoji="1" lang="en-US" altLang="ja-JP" sz="2800" dirty="0"/>
              <a:t>1: </a:t>
            </a:r>
            <a:r>
              <a:rPr kumimoji="1" lang="ja-JP" altLang="en-US" sz="2800" dirty="0"/>
              <a:t>読み上げ可能なものを発見する</a:t>
            </a:r>
            <a:endParaRPr kumimoji="1" lang="en-US" altLang="ja-JP" sz="2800" dirty="0"/>
          </a:p>
          <a:p>
            <a:pPr lvl="1">
              <a:lnSpc>
                <a:spcPct val="150000"/>
              </a:lnSpc>
            </a:pPr>
            <a:r>
              <a:rPr lang="ja-JP" altLang="en-US" sz="2800" dirty="0"/>
              <a:t>例</a:t>
            </a:r>
            <a:r>
              <a:rPr lang="en-US" altLang="ja-JP" sz="2800" dirty="0"/>
              <a:t>2: </a:t>
            </a:r>
            <a:r>
              <a:rPr kumimoji="1" lang="ja-JP" altLang="en-US" sz="2800" dirty="0"/>
              <a:t>総ルビ表示が可能なものを発見する</a:t>
            </a:r>
            <a:endParaRPr kumimoji="1" lang="en-US" altLang="ja-JP" sz="2800" dirty="0"/>
          </a:p>
          <a:p>
            <a:pPr lvl="1">
              <a:lnSpc>
                <a:spcPct val="150000"/>
              </a:lnSpc>
            </a:pPr>
            <a:r>
              <a:rPr kumimoji="1" lang="ja-JP" altLang="en-US" sz="2800" dirty="0"/>
              <a:t>例</a:t>
            </a:r>
            <a:r>
              <a:rPr kumimoji="1" lang="en-US" altLang="ja-JP" sz="2800" dirty="0"/>
              <a:t>3: </a:t>
            </a:r>
            <a:r>
              <a:rPr kumimoji="1" lang="ja-JP" altLang="en-US" sz="2800" dirty="0"/>
              <a:t>ナビゲーションが可能なものを発見する</a:t>
            </a:r>
          </a:p>
          <a:p>
            <a:pPr>
              <a:lnSpc>
                <a:spcPct val="150000"/>
              </a:lnSpc>
            </a:pPr>
            <a:r>
              <a:rPr kumimoji="1" lang="en-US" altLang="ja-JP" sz="3200" dirty="0"/>
              <a:t>EPUB</a:t>
            </a:r>
            <a:r>
              <a:rPr kumimoji="1" lang="ja-JP" altLang="en-US" sz="3200" dirty="0"/>
              <a:t>出版物がどこまでアクセシブルかを評価し、認証できるようにする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E7B2C8-5BEC-FB5D-D936-F62938BDC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C6EB5F-0055-69B7-2953-5D0C75B9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DFD772-AF96-BD5F-B2DF-F4CBB4F1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5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D7E9F-70A1-7C0B-4B73-80882775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119"/>
            <a:ext cx="10515600" cy="20627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ja-JP" kern="100" dirty="0">
                <a:latin typeface="+mj-ea"/>
                <a:cs typeface="Times New Roman" panose="02020603050405020304" pitchFamily="18" charset="0"/>
              </a:rPr>
              <a:t>EPUB</a:t>
            </a:r>
            <a:r>
              <a:rPr lang="ja-JP" altLang="en-US" kern="100" dirty="0">
                <a:latin typeface="+mj-ea"/>
                <a:cs typeface="Times New Roman" panose="02020603050405020304" pitchFamily="18" charset="0"/>
              </a:rPr>
              <a:t>アクセシビリティ</a:t>
            </a:r>
            <a:r>
              <a:rPr lang="en-US" altLang="ja-JP" kern="100" dirty="0">
                <a:latin typeface="+mj-ea"/>
                <a:cs typeface="Times New Roman" panose="02020603050405020304" pitchFamily="18" charset="0"/>
              </a:rPr>
              <a:t>, ISO/IEC 32761, JIS X 23761</a:t>
            </a:r>
            <a:r>
              <a:rPr lang="ja-JP" altLang="ja-JP" kern="100" dirty="0">
                <a:latin typeface="+mj-ea"/>
                <a:cs typeface="Times New Roman" panose="02020603050405020304" pitchFamily="18" charset="0"/>
              </a:rPr>
              <a:t>の関係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178F73-566E-4E40-0ADE-C3D63FF33D43}"/>
              </a:ext>
            </a:extLst>
          </p:cNvPr>
          <p:cNvSpPr txBox="1"/>
          <p:nvPr/>
        </p:nvSpPr>
        <p:spPr>
          <a:xfrm>
            <a:off x="1003086" y="4446116"/>
            <a:ext cx="1069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kern="100" dirty="0">
                <a:ea typeface="游明朝" panose="02020400000000000000" pitchFamily="18" charset="-128"/>
                <a:cs typeface="Times New Roman" panose="02020603050405020304" pitchFamily="18" charset="0"/>
              </a:rPr>
              <a:t>JIS X 23761 </a:t>
            </a:r>
            <a:r>
              <a:rPr kumimoji="1" lang="en-US" altLang="ja-JP" sz="2800" dirty="0"/>
              <a:t>= </a:t>
            </a:r>
            <a:r>
              <a:rPr lang="en-US" altLang="ja-JP" sz="2800" kern="100" dirty="0">
                <a:ea typeface="游明朝" panose="02020400000000000000" pitchFamily="18" charset="-128"/>
                <a:cs typeface="Times New Roman" panose="02020603050405020304" pitchFamily="18" charset="0"/>
              </a:rPr>
              <a:t>ISO/IEC 23761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≒</a:t>
            </a:r>
            <a:r>
              <a:rPr kumimoji="1" lang="en-US" altLang="ja-JP" sz="2800" dirty="0"/>
              <a:t> </a:t>
            </a:r>
            <a:r>
              <a:rPr lang="en-US" altLang="ja-JP" sz="2800" kern="100" dirty="0">
                <a:ea typeface="游明朝" panose="02020400000000000000" pitchFamily="18" charset="-128"/>
                <a:cs typeface="Times New Roman" panose="02020603050405020304" pitchFamily="18" charset="0"/>
              </a:rPr>
              <a:t>EPUB Accessibility 1.0 (IDPF)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9BFB8C-D47D-D08C-8263-1A408CF623BF}"/>
              </a:ext>
            </a:extLst>
          </p:cNvPr>
          <p:cNvSpPr txBox="1"/>
          <p:nvPr/>
        </p:nvSpPr>
        <p:spPr>
          <a:xfrm>
            <a:off x="6350589" y="3167390"/>
            <a:ext cx="5047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kern="100" dirty="0">
                <a:ea typeface="游明朝" panose="02020400000000000000" pitchFamily="18" charset="-128"/>
                <a:cs typeface="Times New Roman" panose="02020603050405020304" pitchFamily="18" charset="0"/>
              </a:rPr>
              <a:t>EPUB Accessibility 1.1 (W3C)</a:t>
            </a:r>
            <a:endParaRPr kumimoji="1" lang="ja-JP" altLang="en-US" sz="2800" dirty="0"/>
          </a:p>
        </p:txBody>
      </p:sp>
      <p:sp>
        <p:nvSpPr>
          <p:cNvPr id="6" name="矢印: 上 5">
            <a:extLst>
              <a:ext uri="{FF2B5EF4-FFF2-40B4-BE49-F238E27FC236}">
                <a16:creationId xmlns:a16="http://schemas.microsoft.com/office/drawing/2014/main" id="{4BE12CEA-44DB-5C45-EAFF-CAFB7F3E7D01}"/>
              </a:ext>
            </a:extLst>
          </p:cNvPr>
          <p:cNvSpPr/>
          <p:nvPr/>
        </p:nvSpPr>
        <p:spPr>
          <a:xfrm>
            <a:off x="8155302" y="3812902"/>
            <a:ext cx="914400" cy="461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F9D8148-C25C-9E48-8246-D068FAE0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0149F8F-D0D0-5DE1-D99C-A5A26E03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B789CE63-56F7-59FE-E694-EDBBEEFE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05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144FB-47E9-4E8B-E847-A70375BC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推進している組織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AEEB09-A39C-211A-0731-4A0FA7087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kumimoji="1" lang="en-US" altLang="ja-JP" dirty="0">
                <a:latin typeface="Cambria" panose="02040503050406030204" pitchFamily="18" charset="0"/>
              </a:rPr>
              <a:t>DAISY</a:t>
            </a:r>
          </a:p>
          <a:p>
            <a:r>
              <a:rPr lang="en-US" altLang="ja-JP" dirty="0">
                <a:solidFill>
                  <a:srgbClr val="414141"/>
                </a:solidFill>
                <a:effectLst/>
                <a:latin typeface="Cambria" panose="02040503050406030204" pitchFamily="18" charset="0"/>
                <a:ea typeface="メイリオ" panose="020B0604030504040204" pitchFamily="50" charset="-128"/>
              </a:rPr>
              <a:t>Fondazione </a:t>
            </a:r>
            <a:r>
              <a:rPr lang="en-US" altLang="ja-JP" dirty="0">
                <a:latin typeface="Cambria" panose="02040503050406030204" pitchFamily="18" charset="0"/>
              </a:rPr>
              <a:t>LIA</a:t>
            </a:r>
            <a:r>
              <a:rPr lang="ja-JP" altLang="en-US" dirty="0">
                <a:latin typeface="Cambria" panose="02040503050406030204" pitchFamily="18" charset="0"/>
              </a:rPr>
              <a:t>（イタリア）</a:t>
            </a:r>
            <a:endParaRPr lang="en-US" altLang="ja-JP" dirty="0">
              <a:latin typeface="Cambria" panose="02040503050406030204" pitchFamily="18" charset="0"/>
            </a:endParaRPr>
          </a:p>
          <a:p>
            <a:r>
              <a:rPr lang="en-US" altLang="ja-JP" kern="100" dirty="0" err="1">
                <a:latin typeface="Cambria"/>
                <a:ea typeface="游明朝"/>
                <a:cs typeface="Times New Roman"/>
              </a:rPr>
              <a:t>EDRLab</a:t>
            </a:r>
            <a:r>
              <a:rPr lang="ja-JP" altLang="en-US" kern="100" dirty="0">
                <a:latin typeface="Cambria"/>
                <a:ea typeface="游明朝"/>
                <a:cs typeface="Times New Roman"/>
              </a:rPr>
              <a:t>（フランスなど）</a:t>
            </a:r>
            <a:endParaRPr lang="en-US" altLang="ja-JP" kern="100" dirty="0">
              <a:latin typeface="Cambria"/>
              <a:ea typeface="游明朝"/>
              <a:cs typeface="Times New Roman"/>
            </a:endParaRPr>
          </a:p>
          <a:p>
            <a:r>
              <a:rPr lang="en-US" altLang="ja-JP" kern="100" dirty="0">
                <a:latin typeface="Cambria"/>
                <a:ea typeface="游明朝"/>
                <a:cs typeface="Times New Roman"/>
              </a:rPr>
              <a:t>Benetech</a:t>
            </a:r>
            <a:r>
              <a:rPr lang="ja-JP" altLang="en-US" kern="100" dirty="0">
                <a:latin typeface="Cambria"/>
                <a:ea typeface="游明朝"/>
                <a:cs typeface="Times New Roman"/>
              </a:rPr>
              <a:t>（アメリカ）</a:t>
            </a:r>
            <a:endParaRPr lang="en-US" altLang="ja-JP" kern="100" dirty="0">
              <a:latin typeface="Cambria"/>
              <a:ea typeface="游明朝"/>
              <a:cs typeface="Times New Roman"/>
            </a:endParaRPr>
          </a:p>
          <a:p>
            <a:r>
              <a:rPr lang="en-US" altLang="ja-JP" kern="100" dirty="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Vital Source</a:t>
            </a:r>
            <a:r>
              <a:rPr lang="ja-JP" altLang="en-US" kern="100" dirty="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（アメリカ）</a:t>
            </a:r>
            <a:endParaRPr lang="en-US" altLang="ja-JP" kern="100" dirty="0">
              <a:latin typeface="Cambria" panose="020405030504060302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kern="100" dirty="0">
                <a:latin typeface="Cambria"/>
                <a:ea typeface="游明朝"/>
                <a:cs typeface="Times New Roman"/>
              </a:rPr>
              <a:t>Hachette （</a:t>
            </a:r>
            <a:r>
              <a:rPr lang="en-US" altLang="ja-JP" kern="100" dirty="0" err="1">
                <a:latin typeface="Cambria"/>
                <a:ea typeface="游明朝"/>
                <a:cs typeface="Times New Roman"/>
              </a:rPr>
              <a:t>フランス</a:t>
            </a:r>
            <a:r>
              <a:rPr lang="en-US" altLang="ja-JP" kern="100" dirty="0">
                <a:latin typeface="Cambria"/>
                <a:ea typeface="游明朝"/>
                <a:cs typeface="Times New Roman"/>
              </a:rPr>
              <a:t>）</a:t>
            </a:r>
            <a:endParaRPr lang="en-US" altLang="ja-JP" kern="100" dirty="0">
              <a:latin typeface="Cambria" panose="020405030504060302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kern="100" dirty="0" err="1">
                <a:latin typeface="Cambria"/>
                <a:ea typeface="游明朝"/>
                <a:cs typeface="Times New Roman"/>
              </a:rPr>
              <a:t>Börsenverein</a:t>
            </a:r>
            <a:r>
              <a:rPr lang="ja-JP" altLang="en-US" kern="100" dirty="0">
                <a:latin typeface="Cambria"/>
                <a:ea typeface="游明朝"/>
                <a:cs typeface="Times New Roman"/>
              </a:rPr>
              <a:t>（ドイツ）</a:t>
            </a:r>
            <a:endParaRPr lang="en-US" altLang="ja-JP" kern="100" dirty="0">
              <a:latin typeface="Cambria"/>
              <a:ea typeface="游明朝"/>
              <a:cs typeface="Times New Roman"/>
            </a:endParaRPr>
          </a:p>
          <a:p>
            <a:r>
              <a:rPr kumimoji="1" lang="en-US" altLang="ja-JP" kern="100" dirty="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Wiley,</a:t>
            </a:r>
            <a:r>
              <a:rPr lang="en-US" altLang="ja-JP" kern="100" dirty="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Kobo, …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kumimoji="1" lang="en-US" altLang="ja-JP" kern="100" dirty="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EPUB</a:t>
            </a:r>
            <a:r>
              <a:rPr kumimoji="1" lang="ja-JP" altLang="en-US" kern="100" dirty="0">
                <a:latin typeface="Cambria" panose="020405030504060302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アクセシビリティに関心を持たない</a:t>
            </a:r>
            <a:endParaRPr kumimoji="1" lang="en-US" altLang="ja-JP" kern="100" dirty="0">
              <a:latin typeface="Cambria" panose="020405030504060302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kumimoji="1" lang="ja-JP" altLang="en-US" kern="100" dirty="0">
                <a:latin typeface="Cambria"/>
                <a:ea typeface="游明朝"/>
                <a:cs typeface="Times New Roman"/>
              </a:rPr>
              <a:t>出版関係者</a:t>
            </a:r>
            <a:r>
              <a:rPr lang="ja-JP" altLang="en-US" kern="100" dirty="0">
                <a:latin typeface="Cambria"/>
                <a:ea typeface="游明朝"/>
                <a:cs typeface="Times New Roman"/>
              </a:rPr>
              <a:t>は</a:t>
            </a:r>
            <a:r>
              <a:rPr kumimoji="1" lang="ja-JP" altLang="en-US" kern="100" dirty="0">
                <a:latin typeface="Cambria"/>
                <a:ea typeface="游明朝"/>
                <a:cs typeface="Times New Roman"/>
              </a:rPr>
              <a:t>欧米</a:t>
            </a:r>
            <a:r>
              <a:rPr lang="ja-JP" altLang="en-US" kern="100" dirty="0">
                <a:latin typeface="Cambria"/>
                <a:ea typeface="游明朝"/>
                <a:cs typeface="Times New Roman"/>
              </a:rPr>
              <a:t>にはいない</a:t>
            </a:r>
            <a:endParaRPr kumimoji="1" lang="ja-JP" altLang="en-US" dirty="0">
              <a:latin typeface="Cambria"/>
              <a:ea typeface="游明朝"/>
              <a:cs typeface="Times New Roman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4F1124-5A96-986D-BB4A-D0D27769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158BA4-D882-A29F-1076-FE17313C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9EDDAC-E8CF-4D53-9CF3-3A23DC13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44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CA230E-923A-1F3E-C01C-7020A808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国内で</a:t>
            </a:r>
            <a:r>
              <a:rPr lang="ja-JP" altLang="en-US" dirty="0"/>
              <a:t>の採用は技術的に難しいか？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3F383B-75C4-579D-AC9A-1298B96DF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/>
              <a:t>リフロー型（電書協 </a:t>
            </a:r>
            <a:r>
              <a:rPr kumimoji="1" lang="en-US" altLang="ja-JP" dirty="0"/>
              <a:t>EPUB 3 </a:t>
            </a:r>
            <a:r>
              <a:rPr kumimoji="1" lang="ja-JP" altLang="en-US" dirty="0"/>
              <a:t>制作ガイド）については簡単</a:t>
            </a:r>
            <a:endParaRPr kumimoji="1" lang="en-US" altLang="ja-JP" dirty="0"/>
          </a:p>
          <a:p>
            <a:pPr lvl="1">
              <a:lnSpc>
                <a:spcPct val="100000"/>
              </a:lnSpc>
            </a:pPr>
            <a:r>
              <a:rPr lang="ja-JP" altLang="en-US" dirty="0"/>
              <a:t>最低限のこと</a:t>
            </a:r>
            <a:endParaRPr lang="en-US" altLang="ja-JP" dirty="0"/>
          </a:p>
          <a:p>
            <a:pPr lvl="2">
              <a:lnSpc>
                <a:spcPct val="100000"/>
              </a:lnSpc>
            </a:pPr>
            <a:r>
              <a:rPr lang="ja-JP" altLang="en-US" sz="2400" dirty="0"/>
              <a:t>画像に代替テキストを付ける</a:t>
            </a:r>
            <a:endParaRPr lang="en-US" altLang="ja-JP" sz="2400" dirty="0"/>
          </a:p>
          <a:p>
            <a:pPr lvl="2">
              <a:lnSpc>
                <a:spcPct val="100000"/>
              </a:lnSpc>
            </a:pPr>
            <a:r>
              <a:rPr kumimoji="1" lang="ja-JP" altLang="en-US" sz="2400" dirty="0"/>
              <a:t>メタデータを付ける</a:t>
            </a:r>
            <a:endParaRPr kumimoji="1" lang="en-US" altLang="ja-JP" sz="2400" dirty="0"/>
          </a:p>
          <a:p>
            <a:pPr lvl="2">
              <a:lnSpc>
                <a:spcPct val="100000"/>
              </a:lnSpc>
            </a:pPr>
            <a:r>
              <a:rPr lang="ja-JP" altLang="en-US" sz="2400" dirty="0"/>
              <a:t>その他</a:t>
            </a:r>
            <a:endParaRPr lang="en-US" altLang="ja-JP" sz="2400" dirty="0"/>
          </a:p>
          <a:p>
            <a:pPr lvl="1">
              <a:lnSpc>
                <a:spcPct val="100000"/>
              </a:lnSpc>
            </a:pPr>
            <a:r>
              <a:rPr kumimoji="1" lang="ja-JP" altLang="en-US" dirty="0"/>
              <a:t>上を見ればきりがない</a:t>
            </a:r>
            <a:endParaRPr kumimoji="1" lang="en-US" altLang="ja-JP" dirty="0"/>
          </a:p>
          <a:p>
            <a:pPr lvl="2"/>
            <a:endParaRPr lang="en-US" altLang="ja-JP" dirty="0"/>
          </a:p>
          <a:p>
            <a:r>
              <a:rPr kumimoji="1" lang="ja-JP" altLang="en-US" dirty="0"/>
              <a:t>固定レイアウト型については困難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C3B131-6667-304C-870C-EB8D273E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A280D8-A815-B868-06C7-BB4D6220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B732B0-B503-3EE7-C38A-77BCFC70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99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C7434-BA00-4B5E-9D3A-049F9E37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LIA</a:t>
            </a:r>
            <a:r>
              <a:rPr kumimoji="1" lang="ja-JP" altLang="en-US" dirty="0"/>
              <a:t>のホワイトペーパ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574281-07FE-4978-9F06-55A9B54D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913" y="1716064"/>
            <a:ext cx="6845643" cy="4351338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出版物のアクセシビリティを要求する法律</a:t>
            </a:r>
          </a:p>
          <a:p>
            <a:r>
              <a:rPr kumimoji="1" lang="ja-JP" altLang="en-US" sz="2400" dirty="0"/>
              <a:t>ボーンアクセシブルな出版という考え方</a:t>
            </a:r>
          </a:p>
          <a:p>
            <a:r>
              <a:rPr kumimoji="1" lang="ja-JP" altLang="en-US" sz="2400" dirty="0"/>
              <a:t>出版社とコンテンツ作成者</a:t>
            </a:r>
          </a:p>
          <a:p>
            <a:r>
              <a:rPr kumimoji="1" lang="ja-JP" altLang="en-US" sz="2400" dirty="0"/>
              <a:t>取次</a:t>
            </a:r>
          </a:p>
          <a:p>
            <a:r>
              <a:rPr kumimoji="1" lang="ja-JP" altLang="en-US" sz="2400" dirty="0"/>
              <a:t>電子書店と電子図書館</a:t>
            </a:r>
          </a:p>
          <a:p>
            <a:r>
              <a:rPr kumimoji="1" lang="ja-JP" altLang="en-US" sz="2400" dirty="0"/>
              <a:t>メタデータ標準</a:t>
            </a:r>
          </a:p>
          <a:p>
            <a:r>
              <a:rPr kumimoji="1" lang="ja-JP" altLang="en-US" sz="2400" dirty="0"/>
              <a:t>認証手続き</a:t>
            </a:r>
          </a:p>
          <a:p>
            <a:r>
              <a:rPr kumimoji="1" lang="ja-JP" altLang="en-US" sz="2400" dirty="0"/>
              <a:t>事例紹介</a:t>
            </a:r>
          </a:p>
        </p:txBody>
      </p:sp>
      <p:pic>
        <p:nvPicPr>
          <p:cNvPr id="5" name="図 4" descr="LIAのホワイトペーパ（日本語訳は村田）の画像">
            <a:extLst>
              <a:ext uri="{FF2B5EF4-FFF2-40B4-BE49-F238E27FC236}">
                <a16:creationId xmlns:a16="http://schemas.microsoft.com/office/drawing/2014/main" id="{EB5763C4-AE8C-4BE6-A5F1-523DDECB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01096"/>
            <a:ext cx="3900488" cy="258127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441ADE-78B3-4727-8CF1-5146ABB58341}"/>
              </a:ext>
            </a:extLst>
          </p:cNvPr>
          <p:cNvSpPr txBox="1"/>
          <p:nvPr/>
        </p:nvSpPr>
        <p:spPr>
          <a:xfrm>
            <a:off x="838200" y="5612356"/>
            <a:ext cx="567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i="0" u="none" strike="noStrike" dirty="0">
                <a:effectLst/>
              </a:rPr>
              <a:t>ホワイトペーパ日本語訳の</a:t>
            </a:r>
            <a:r>
              <a:rPr lang="en-US" altLang="ja-JP" b="1" i="0" u="none" strike="noStrike" dirty="0">
                <a:effectLst/>
                <a:hlinkClick r:id="rId3"/>
              </a:rPr>
              <a:t>EPUB</a:t>
            </a:r>
            <a:r>
              <a:rPr lang="ja-JP" altLang="en-US" b="1" i="0" u="none" strike="noStrike" dirty="0">
                <a:effectLst/>
                <a:hlinkClick r:id="rId3"/>
              </a:rPr>
              <a:t>版</a:t>
            </a:r>
            <a:r>
              <a:rPr lang="ja-JP" altLang="en-US" b="1" i="0" u="none" strike="noStrike" dirty="0">
                <a:effectLst/>
              </a:rPr>
              <a:t>と</a:t>
            </a:r>
            <a:r>
              <a:rPr lang="en-US" altLang="ja-JP" b="1" i="0" u="none" strike="noStrike" dirty="0">
                <a:effectLst/>
                <a:hlinkClick r:id="rId4"/>
              </a:rPr>
              <a:t>PDF</a:t>
            </a:r>
            <a:r>
              <a:rPr lang="ja-JP" altLang="en-US" b="1" i="0" u="none" strike="noStrike" dirty="0">
                <a:effectLst/>
                <a:hlinkClick r:id="rId4"/>
              </a:rPr>
              <a:t>版</a:t>
            </a:r>
            <a:endParaRPr lang="ja-JP" altLang="en-US" b="1" i="0" dirty="0">
              <a:effectLst/>
            </a:endParaRPr>
          </a:p>
          <a:p>
            <a:endParaRPr kumimoji="1" lang="ja-JP" altLang="en-US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B88891C-F5B8-7A2B-AAD4-3C38217E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90BE856D-6296-4240-119A-3CF5574A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5149744-92B3-D73C-69D1-01988D3E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38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FD7DB1-298B-4C59-81FA-A185AEFE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1090" cy="1325563"/>
          </a:xfrm>
        </p:spPr>
        <p:txBody>
          <a:bodyPr>
            <a:normAutofit/>
          </a:bodyPr>
          <a:lstStyle/>
          <a:p>
            <a:r>
              <a:rPr lang="en-US" altLang="ja-JP" sz="4000" b="0" i="0" dirty="0" err="1">
                <a:solidFill>
                  <a:srgbClr val="000000"/>
                </a:solidFill>
                <a:effectLst/>
                <a:latin typeface="游明朝" panose="02020400000000000000" pitchFamily="18" charset="-128"/>
              </a:rPr>
              <a:t>EPUB出版物アクセシビリティ認証機関</a:t>
            </a:r>
            <a:r>
              <a:rPr lang="en-US" altLang="ja-JP" sz="4000" dirty="0">
                <a:solidFill>
                  <a:srgbClr val="000000"/>
                </a:solidFill>
                <a:latin typeface="游明朝" panose="02020400000000000000" pitchFamily="18" charset="-128"/>
              </a:rPr>
              <a:t> : </a:t>
            </a:r>
            <a:br>
              <a:rPr lang="en-US" altLang="ja-JP" sz="4000" dirty="0">
                <a:solidFill>
                  <a:srgbClr val="000000"/>
                </a:solidFill>
                <a:latin typeface="游明朝" panose="02020400000000000000" pitchFamily="18" charset="-128"/>
              </a:rPr>
            </a:b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</a:rPr>
              <a:t>イタリア</a:t>
            </a:r>
            <a:r>
              <a:rPr lang="en-US" altLang="ja-JP" sz="4000" dirty="0">
                <a:solidFill>
                  <a:srgbClr val="000000"/>
                </a:solidFill>
                <a:latin typeface="游明朝" panose="02020400000000000000" pitchFamily="18" charset="-128"/>
              </a:rPr>
              <a:t>LIA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</a:rPr>
              <a:t>モデル</a:t>
            </a:r>
            <a:endParaRPr kumimoji="1" lang="ja-JP" altLang="en-US" sz="4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804CE2-91F9-48E3-BF9A-EE4D61726114}"/>
              </a:ext>
            </a:extLst>
          </p:cNvPr>
          <p:cNvSpPr txBox="1"/>
          <p:nvPr/>
        </p:nvSpPr>
        <p:spPr>
          <a:xfrm>
            <a:off x="4015000" y="2707675"/>
            <a:ext cx="2790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出版側とアクセシビリティ関係者の共同運営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商用</a:t>
            </a:r>
            <a:r>
              <a:rPr kumimoji="1" lang="en-US" altLang="ja-JP" dirty="0"/>
              <a:t>EPUB</a:t>
            </a:r>
            <a:r>
              <a:rPr kumimoji="1" lang="ja-JP" altLang="en-US" dirty="0"/>
              <a:t>出版物のアクセシビリティ認証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hlinkClick r:id="rId2"/>
              </a:rPr>
              <a:t>費用は会員負担</a:t>
            </a:r>
            <a:endParaRPr kumimoji="1" lang="en-US" altLang="ja-JP" dirty="0"/>
          </a:p>
        </p:txBody>
      </p:sp>
      <p:pic>
        <p:nvPicPr>
          <p:cNvPr id="5" name="図 4" descr="LIAのロゴ">
            <a:extLst>
              <a:ext uri="{FF2B5EF4-FFF2-40B4-BE49-F238E27FC236}">
                <a16:creationId xmlns:a16="http://schemas.microsoft.com/office/drawing/2014/main" id="{D40AE0D6-9DCE-48CB-BFF9-E950EC72D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854" y="2414037"/>
            <a:ext cx="2628900" cy="1447800"/>
          </a:xfrm>
          <a:prstGeom prst="rect">
            <a:avLst/>
          </a:prstGeom>
        </p:spPr>
      </p:pic>
      <p:pic>
        <p:nvPicPr>
          <p:cNvPr id="7" name="図 6" descr="Accessible Book ConsortiumのExcelence Awards 2020の楯">
            <a:extLst>
              <a:ext uri="{FF2B5EF4-FFF2-40B4-BE49-F238E27FC236}">
                <a16:creationId xmlns:a16="http://schemas.microsoft.com/office/drawing/2014/main" id="{1E59666E-E5E7-4B53-9267-381EE8E9C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119" y="4124398"/>
            <a:ext cx="2012369" cy="17832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C89D6A-164F-24E1-25CD-9A006A995312}"/>
              </a:ext>
            </a:extLst>
          </p:cNvPr>
          <p:cNvSpPr txBox="1"/>
          <p:nvPr/>
        </p:nvSpPr>
        <p:spPr>
          <a:xfrm>
            <a:off x="8535408" y="3513083"/>
            <a:ext cx="1962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他国の羨望の的</a:t>
            </a:r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26" name="Picture 2" descr="ねたむ男">
            <a:extLst>
              <a:ext uri="{FF2B5EF4-FFF2-40B4-BE49-F238E27FC236}">
                <a16:creationId xmlns:a16="http://schemas.microsoft.com/office/drawing/2014/main" id="{BACA13C6-0960-7464-8B60-0990577E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6681" y="2846174"/>
            <a:ext cx="949833" cy="20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ねたむ女">
            <a:extLst>
              <a:ext uri="{FF2B5EF4-FFF2-40B4-BE49-F238E27FC236}">
                <a16:creationId xmlns:a16="http://schemas.microsoft.com/office/drawing/2014/main" id="{39DB1172-3180-DC26-716E-2E351C591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56" y="2846174"/>
            <a:ext cx="949832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1AFCA84-03E4-A860-3263-ED70EA39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2022/11/26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4F999E3-9C10-BD95-5ECB-4BC931BE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セミナー 「</a:t>
            </a:r>
            <a:r>
              <a:rPr kumimoji="1" lang="en-US" altLang="ja-JP"/>
              <a:t>EPUB</a:t>
            </a:r>
            <a:r>
              <a:rPr kumimoji="1" lang="ja-JP" altLang="en-US"/>
              <a:t>電子書籍のアクセシビリティ」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D6391CD-42AD-A9B6-114B-8E466ACB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CC51-DCDE-4271-85B6-2C3BF51F2D7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41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6073</TotalTime>
  <Words>997</Words>
  <Application>Microsoft Office PowerPoint</Application>
  <PresentationFormat>ワイド画面</PresentationFormat>
  <Paragraphs>160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-apple-system</vt:lpstr>
      <vt:lpstr>游 ゴシック</vt:lpstr>
      <vt:lpstr>游ゴシック</vt:lpstr>
      <vt:lpstr>游ゴシック Light</vt:lpstr>
      <vt:lpstr>游明朝</vt:lpstr>
      <vt:lpstr>Arial</vt:lpstr>
      <vt:lpstr>Cambria</vt:lpstr>
      <vt:lpstr>Office テーマ</vt:lpstr>
      <vt:lpstr>成立したEPUBアクセシビリティJIS規格と今後</vt:lpstr>
      <vt:lpstr>アクセシビリティ指令とPL指令の 日本への影響</vt:lpstr>
      <vt:lpstr>欧州アクセシビリティ指令とEPUBアクセシビリティ</vt:lpstr>
      <vt:lpstr>EPUBアクセシビリティの目標</vt:lpstr>
      <vt:lpstr>EPUBアクセシビリティ, ISO/IEC 32761, JIS X 23761の関係</vt:lpstr>
      <vt:lpstr>推進している組織</vt:lpstr>
      <vt:lpstr>国内での採用は技術的に難しいか？</vt:lpstr>
      <vt:lpstr>LIAのホワイトペーパ</vt:lpstr>
      <vt:lpstr>EPUB出版物アクセシビリティ認証機関 :  イタリアLIAモデル</vt:lpstr>
      <vt:lpstr>認証機関のミッション</vt:lpstr>
      <vt:lpstr>認証機関の難しさ</vt:lpstr>
      <vt:lpstr>メリット</vt:lpstr>
      <vt:lpstr>日本DAISYコンソーシアムとしての予定</vt:lpstr>
      <vt:lpstr>EPUB Accessibility 1.1への対応</vt:lpstr>
      <vt:lpstr>参考資料（本文中にないもの）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DAISYの歴史</dc:title>
  <dc:creator>Murata Makoto</dc:creator>
  <cp:lastModifiedBy>Murata Makoto</cp:lastModifiedBy>
  <cp:revision>64</cp:revision>
  <dcterms:created xsi:type="dcterms:W3CDTF">2022-07-07T10:44:59Z</dcterms:created>
  <dcterms:modified xsi:type="dcterms:W3CDTF">2022-11-25T23:32:03Z</dcterms:modified>
</cp:coreProperties>
</file>