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4" r:id="rId16"/>
    <p:sldId id="275" r:id="rId17"/>
    <p:sldId id="270" r:id="rId18"/>
    <p:sldId id="271" r:id="rId19"/>
    <p:sldId id="272" r:id="rId20"/>
    <p:sldId id="273" r:id="rId21"/>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483"/>
    <p:restoredTop sz="94675"/>
  </p:normalViewPr>
  <p:slideViewPr>
    <p:cSldViewPr snapToGrid="0" snapToObjects="1">
      <p:cViewPr varScale="1">
        <p:scale>
          <a:sx n="124" d="100"/>
          <a:sy n="124" d="100"/>
        </p:scale>
        <p:origin x="256" y="2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DEAD11F-7956-2444-B28B-9B7CBF0DF86D}"/>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FB736072-B2AA-7A47-906E-48A9EE8B4E0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5DDACE53-5EDB-5143-9CB7-D6D4F087BAA9}"/>
              </a:ext>
            </a:extLst>
          </p:cNvPr>
          <p:cNvSpPr>
            <a:spLocks noGrp="1"/>
          </p:cNvSpPr>
          <p:nvPr>
            <p:ph type="dt" sz="half" idx="10"/>
          </p:nvPr>
        </p:nvSpPr>
        <p:spPr/>
        <p:txBody>
          <a:bodyPr/>
          <a:lstStyle/>
          <a:p>
            <a:fld id="{281F717B-3080-1F4E-BBBF-DFBD8CAEFB46}" type="datetimeFigureOut">
              <a:rPr kumimoji="1" lang="ja-JP" altLang="en-US" smtClean="0"/>
              <a:t>2021/7/30</a:t>
            </a:fld>
            <a:endParaRPr kumimoji="1" lang="ja-JP" altLang="en-US"/>
          </a:p>
        </p:txBody>
      </p:sp>
      <p:sp>
        <p:nvSpPr>
          <p:cNvPr id="5" name="フッター プレースホルダー 4">
            <a:extLst>
              <a:ext uri="{FF2B5EF4-FFF2-40B4-BE49-F238E27FC236}">
                <a16:creationId xmlns:a16="http://schemas.microsoft.com/office/drawing/2014/main" id="{1F575DDA-3FFF-134F-872D-2DCBC513B6F6}"/>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DC80147E-AB20-744C-B6E3-074F8DCA8F6C}"/>
              </a:ext>
            </a:extLst>
          </p:cNvPr>
          <p:cNvSpPr>
            <a:spLocks noGrp="1"/>
          </p:cNvSpPr>
          <p:nvPr>
            <p:ph type="sldNum" sz="quarter" idx="12"/>
          </p:nvPr>
        </p:nvSpPr>
        <p:spPr/>
        <p:txBody>
          <a:bodyPr/>
          <a:lstStyle/>
          <a:p>
            <a:fld id="{B0AC980B-1A65-B94B-A6D9-505F1AE30ACA}" type="slidenum">
              <a:rPr kumimoji="1" lang="ja-JP" altLang="en-US" smtClean="0"/>
              <a:t>‹#›</a:t>
            </a:fld>
            <a:endParaRPr kumimoji="1" lang="ja-JP" altLang="en-US"/>
          </a:p>
        </p:txBody>
      </p:sp>
    </p:spTree>
    <p:extLst>
      <p:ext uri="{BB962C8B-B14F-4D97-AF65-F5344CB8AC3E}">
        <p14:creationId xmlns:p14="http://schemas.microsoft.com/office/powerpoint/2010/main" val="25705774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81CBC88-B5CA-594A-A240-59DDFFA6CFDA}"/>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B44B29C2-5D92-674F-B8BE-E2FB64D91E02}"/>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69816608-CAC0-EF4D-A8EF-67858DE89355}"/>
              </a:ext>
            </a:extLst>
          </p:cNvPr>
          <p:cNvSpPr>
            <a:spLocks noGrp="1"/>
          </p:cNvSpPr>
          <p:nvPr>
            <p:ph type="dt" sz="half" idx="10"/>
          </p:nvPr>
        </p:nvSpPr>
        <p:spPr/>
        <p:txBody>
          <a:bodyPr/>
          <a:lstStyle/>
          <a:p>
            <a:fld id="{281F717B-3080-1F4E-BBBF-DFBD8CAEFB46}" type="datetimeFigureOut">
              <a:rPr kumimoji="1" lang="ja-JP" altLang="en-US" smtClean="0"/>
              <a:t>2021/7/30</a:t>
            </a:fld>
            <a:endParaRPr kumimoji="1" lang="ja-JP" altLang="en-US"/>
          </a:p>
        </p:txBody>
      </p:sp>
      <p:sp>
        <p:nvSpPr>
          <p:cNvPr id="5" name="フッター プレースホルダー 4">
            <a:extLst>
              <a:ext uri="{FF2B5EF4-FFF2-40B4-BE49-F238E27FC236}">
                <a16:creationId xmlns:a16="http://schemas.microsoft.com/office/drawing/2014/main" id="{8D6851A0-6EA1-BC42-AEBB-497AA0B38DD7}"/>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35CDEB98-0EDE-A845-8788-764A174A2D7A}"/>
              </a:ext>
            </a:extLst>
          </p:cNvPr>
          <p:cNvSpPr>
            <a:spLocks noGrp="1"/>
          </p:cNvSpPr>
          <p:nvPr>
            <p:ph type="sldNum" sz="quarter" idx="12"/>
          </p:nvPr>
        </p:nvSpPr>
        <p:spPr/>
        <p:txBody>
          <a:bodyPr/>
          <a:lstStyle/>
          <a:p>
            <a:fld id="{B0AC980B-1A65-B94B-A6D9-505F1AE30ACA}" type="slidenum">
              <a:rPr kumimoji="1" lang="ja-JP" altLang="en-US" smtClean="0"/>
              <a:t>‹#›</a:t>
            </a:fld>
            <a:endParaRPr kumimoji="1" lang="ja-JP" altLang="en-US"/>
          </a:p>
        </p:txBody>
      </p:sp>
    </p:spTree>
    <p:extLst>
      <p:ext uri="{BB962C8B-B14F-4D97-AF65-F5344CB8AC3E}">
        <p14:creationId xmlns:p14="http://schemas.microsoft.com/office/powerpoint/2010/main" val="19139005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758155F3-909F-ED4E-A0BF-AD6E5AF9A981}"/>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0BE427B5-12E6-0E4F-99C3-01E3910219A1}"/>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427AB3A9-B822-8741-B459-F2B0789B0BF4}"/>
              </a:ext>
            </a:extLst>
          </p:cNvPr>
          <p:cNvSpPr>
            <a:spLocks noGrp="1"/>
          </p:cNvSpPr>
          <p:nvPr>
            <p:ph type="dt" sz="half" idx="10"/>
          </p:nvPr>
        </p:nvSpPr>
        <p:spPr/>
        <p:txBody>
          <a:bodyPr/>
          <a:lstStyle/>
          <a:p>
            <a:fld id="{281F717B-3080-1F4E-BBBF-DFBD8CAEFB46}" type="datetimeFigureOut">
              <a:rPr kumimoji="1" lang="ja-JP" altLang="en-US" smtClean="0"/>
              <a:t>2021/7/30</a:t>
            </a:fld>
            <a:endParaRPr kumimoji="1" lang="ja-JP" altLang="en-US"/>
          </a:p>
        </p:txBody>
      </p:sp>
      <p:sp>
        <p:nvSpPr>
          <p:cNvPr id="5" name="フッター プレースホルダー 4">
            <a:extLst>
              <a:ext uri="{FF2B5EF4-FFF2-40B4-BE49-F238E27FC236}">
                <a16:creationId xmlns:a16="http://schemas.microsoft.com/office/drawing/2014/main" id="{FF0905C3-88E4-6248-8B90-EB0809A95DE7}"/>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CB797A4E-111D-D744-9EFA-E00ADED10C0B}"/>
              </a:ext>
            </a:extLst>
          </p:cNvPr>
          <p:cNvSpPr>
            <a:spLocks noGrp="1"/>
          </p:cNvSpPr>
          <p:nvPr>
            <p:ph type="sldNum" sz="quarter" idx="12"/>
          </p:nvPr>
        </p:nvSpPr>
        <p:spPr/>
        <p:txBody>
          <a:bodyPr/>
          <a:lstStyle/>
          <a:p>
            <a:fld id="{B0AC980B-1A65-B94B-A6D9-505F1AE30ACA}" type="slidenum">
              <a:rPr kumimoji="1" lang="ja-JP" altLang="en-US" smtClean="0"/>
              <a:t>‹#›</a:t>
            </a:fld>
            <a:endParaRPr kumimoji="1" lang="ja-JP" altLang="en-US"/>
          </a:p>
        </p:txBody>
      </p:sp>
    </p:spTree>
    <p:extLst>
      <p:ext uri="{BB962C8B-B14F-4D97-AF65-F5344CB8AC3E}">
        <p14:creationId xmlns:p14="http://schemas.microsoft.com/office/powerpoint/2010/main" val="35561930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FEACF4B-51CE-4743-B2DD-D0E727212F97}"/>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A4A43454-8B08-7E44-8208-F029A70A152C}"/>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20B251AB-5295-9F49-91FA-609E6E9CFC05}"/>
              </a:ext>
            </a:extLst>
          </p:cNvPr>
          <p:cNvSpPr>
            <a:spLocks noGrp="1"/>
          </p:cNvSpPr>
          <p:nvPr>
            <p:ph type="dt" sz="half" idx="10"/>
          </p:nvPr>
        </p:nvSpPr>
        <p:spPr/>
        <p:txBody>
          <a:bodyPr/>
          <a:lstStyle/>
          <a:p>
            <a:fld id="{281F717B-3080-1F4E-BBBF-DFBD8CAEFB46}" type="datetimeFigureOut">
              <a:rPr kumimoji="1" lang="ja-JP" altLang="en-US" smtClean="0"/>
              <a:t>2021/7/30</a:t>
            </a:fld>
            <a:endParaRPr kumimoji="1" lang="ja-JP" altLang="en-US"/>
          </a:p>
        </p:txBody>
      </p:sp>
      <p:sp>
        <p:nvSpPr>
          <p:cNvPr id="5" name="フッター プレースホルダー 4">
            <a:extLst>
              <a:ext uri="{FF2B5EF4-FFF2-40B4-BE49-F238E27FC236}">
                <a16:creationId xmlns:a16="http://schemas.microsoft.com/office/drawing/2014/main" id="{EE3436DB-3FED-E34C-9D30-BC6940D8704F}"/>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B1957112-F9F8-8842-A0D6-D1888D17D9AD}"/>
              </a:ext>
            </a:extLst>
          </p:cNvPr>
          <p:cNvSpPr>
            <a:spLocks noGrp="1"/>
          </p:cNvSpPr>
          <p:nvPr>
            <p:ph type="sldNum" sz="quarter" idx="12"/>
          </p:nvPr>
        </p:nvSpPr>
        <p:spPr/>
        <p:txBody>
          <a:bodyPr/>
          <a:lstStyle/>
          <a:p>
            <a:fld id="{B0AC980B-1A65-B94B-A6D9-505F1AE30ACA}" type="slidenum">
              <a:rPr kumimoji="1" lang="ja-JP" altLang="en-US" smtClean="0"/>
              <a:t>‹#›</a:t>
            </a:fld>
            <a:endParaRPr kumimoji="1" lang="ja-JP" altLang="en-US"/>
          </a:p>
        </p:txBody>
      </p:sp>
    </p:spTree>
    <p:extLst>
      <p:ext uri="{BB962C8B-B14F-4D97-AF65-F5344CB8AC3E}">
        <p14:creationId xmlns:p14="http://schemas.microsoft.com/office/powerpoint/2010/main" val="3752719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CB2AC68-136A-E84E-A1A7-D3C58E5ED4F1}"/>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712FC994-6A37-FD44-93D6-58EF814ECEC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DAEF637F-6F06-C54B-A806-73A337ABEE21}"/>
              </a:ext>
            </a:extLst>
          </p:cNvPr>
          <p:cNvSpPr>
            <a:spLocks noGrp="1"/>
          </p:cNvSpPr>
          <p:nvPr>
            <p:ph type="dt" sz="half" idx="10"/>
          </p:nvPr>
        </p:nvSpPr>
        <p:spPr/>
        <p:txBody>
          <a:bodyPr/>
          <a:lstStyle/>
          <a:p>
            <a:fld id="{281F717B-3080-1F4E-BBBF-DFBD8CAEFB46}" type="datetimeFigureOut">
              <a:rPr kumimoji="1" lang="ja-JP" altLang="en-US" smtClean="0"/>
              <a:t>2021/7/30</a:t>
            </a:fld>
            <a:endParaRPr kumimoji="1" lang="ja-JP" altLang="en-US"/>
          </a:p>
        </p:txBody>
      </p:sp>
      <p:sp>
        <p:nvSpPr>
          <p:cNvPr id="5" name="フッター プレースホルダー 4">
            <a:extLst>
              <a:ext uri="{FF2B5EF4-FFF2-40B4-BE49-F238E27FC236}">
                <a16:creationId xmlns:a16="http://schemas.microsoft.com/office/drawing/2014/main" id="{5FC351E6-9AFF-4A48-B32C-F57097BEB0F0}"/>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A2FD610F-9CA4-AA42-B725-F0A4A4401F9D}"/>
              </a:ext>
            </a:extLst>
          </p:cNvPr>
          <p:cNvSpPr>
            <a:spLocks noGrp="1"/>
          </p:cNvSpPr>
          <p:nvPr>
            <p:ph type="sldNum" sz="quarter" idx="12"/>
          </p:nvPr>
        </p:nvSpPr>
        <p:spPr/>
        <p:txBody>
          <a:bodyPr/>
          <a:lstStyle/>
          <a:p>
            <a:fld id="{B0AC980B-1A65-B94B-A6D9-505F1AE30ACA}" type="slidenum">
              <a:rPr kumimoji="1" lang="ja-JP" altLang="en-US" smtClean="0"/>
              <a:t>‹#›</a:t>
            </a:fld>
            <a:endParaRPr kumimoji="1" lang="ja-JP" altLang="en-US"/>
          </a:p>
        </p:txBody>
      </p:sp>
    </p:spTree>
    <p:extLst>
      <p:ext uri="{BB962C8B-B14F-4D97-AF65-F5344CB8AC3E}">
        <p14:creationId xmlns:p14="http://schemas.microsoft.com/office/powerpoint/2010/main" val="11184304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01D1363-1258-2F43-A494-2E7D316FB006}"/>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83FC00FF-3718-F04E-8D4F-D6D0861529FC}"/>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0EC685D3-C368-FE4B-86EC-3A922CFCAE75}"/>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AD28EE67-1589-6B43-8F8C-99A63E7762CE}"/>
              </a:ext>
            </a:extLst>
          </p:cNvPr>
          <p:cNvSpPr>
            <a:spLocks noGrp="1"/>
          </p:cNvSpPr>
          <p:nvPr>
            <p:ph type="dt" sz="half" idx="10"/>
          </p:nvPr>
        </p:nvSpPr>
        <p:spPr/>
        <p:txBody>
          <a:bodyPr/>
          <a:lstStyle/>
          <a:p>
            <a:fld id="{281F717B-3080-1F4E-BBBF-DFBD8CAEFB46}" type="datetimeFigureOut">
              <a:rPr kumimoji="1" lang="ja-JP" altLang="en-US" smtClean="0"/>
              <a:t>2021/7/30</a:t>
            </a:fld>
            <a:endParaRPr kumimoji="1" lang="ja-JP" altLang="en-US"/>
          </a:p>
        </p:txBody>
      </p:sp>
      <p:sp>
        <p:nvSpPr>
          <p:cNvPr id="6" name="フッター プレースホルダー 5">
            <a:extLst>
              <a:ext uri="{FF2B5EF4-FFF2-40B4-BE49-F238E27FC236}">
                <a16:creationId xmlns:a16="http://schemas.microsoft.com/office/drawing/2014/main" id="{3185FE20-2EDA-F14D-A1F4-0FA3924BE431}"/>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8BF1B6A3-FC3C-634C-80B8-0143E22FF2F8}"/>
              </a:ext>
            </a:extLst>
          </p:cNvPr>
          <p:cNvSpPr>
            <a:spLocks noGrp="1"/>
          </p:cNvSpPr>
          <p:nvPr>
            <p:ph type="sldNum" sz="quarter" idx="12"/>
          </p:nvPr>
        </p:nvSpPr>
        <p:spPr/>
        <p:txBody>
          <a:bodyPr/>
          <a:lstStyle/>
          <a:p>
            <a:fld id="{B0AC980B-1A65-B94B-A6D9-505F1AE30ACA}" type="slidenum">
              <a:rPr kumimoji="1" lang="ja-JP" altLang="en-US" smtClean="0"/>
              <a:t>‹#›</a:t>
            </a:fld>
            <a:endParaRPr kumimoji="1" lang="ja-JP" altLang="en-US"/>
          </a:p>
        </p:txBody>
      </p:sp>
    </p:spTree>
    <p:extLst>
      <p:ext uri="{BB962C8B-B14F-4D97-AF65-F5344CB8AC3E}">
        <p14:creationId xmlns:p14="http://schemas.microsoft.com/office/powerpoint/2010/main" val="13590482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E144070-F177-FE42-8072-CDD0A4045988}"/>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65A56DE4-EBCD-2441-8C9F-BEB06BFE449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57083F57-2A24-B043-A535-57A260CCC893}"/>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6CE3E332-FA98-E047-A698-D48E9CFC29F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D316973A-8BC8-F644-BB7D-B3316347C610}"/>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61636EBA-9729-3B46-8BCD-09D90FCBF5F3}"/>
              </a:ext>
            </a:extLst>
          </p:cNvPr>
          <p:cNvSpPr>
            <a:spLocks noGrp="1"/>
          </p:cNvSpPr>
          <p:nvPr>
            <p:ph type="dt" sz="half" idx="10"/>
          </p:nvPr>
        </p:nvSpPr>
        <p:spPr/>
        <p:txBody>
          <a:bodyPr/>
          <a:lstStyle/>
          <a:p>
            <a:fld id="{281F717B-3080-1F4E-BBBF-DFBD8CAEFB46}" type="datetimeFigureOut">
              <a:rPr kumimoji="1" lang="ja-JP" altLang="en-US" smtClean="0"/>
              <a:t>2021/7/30</a:t>
            </a:fld>
            <a:endParaRPr kumimoji="1" lang="ja-JP" altLang="en-US"/>
          </a:p>
        </p:txBody>
      </p:sp>
      <p:sp>
        <p:nvSpPr>
          <p:cNvPr id="8" name="フッター プレースホルダー 7">
            <a:extLst>
              <a:ext uri="{FF2B5EF4-FFF2-40B4-BE49-F238E27FC236}">
                <a16:creationId xmlns:a16="http://schemas.microsoft.com/office/drawing/2014/main" id="{2ABB56AB-7005-ED4D-B3E0-1AF0DEA24702}"/>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1969F1F5-864D-2743-80DF-EEC24F8D1A64}"/>
              </a:ext>
            </a:extLst>
          </p:cNvPr>
          <p:cNvSpPr>
            <a:spLocks noGrp="1"/>
          </p:cNvSpPr>
          <p:nvPr>
            <p:ph type="sldNum" sz="quarter" idx="12"/>
          </p:nvPr>
        </p:nvSpPr>
        <p:spPr/>
        <p:txBody>
          <a:bodyPr/>
          <a:lstStyle/>
          <a:p>
            <a:fld id="{B0AC980B-1A65-B94B-A6D9-505F1AE30ACA}" type="slidenum">
              <a:rPr kumimoji="1" lang="ja-JP" altLang="en-US" smtClean="0"/>
              <a:t>‹#›</a:t>
            </a:fld>
            <a:endParaRPr kumimoji="1" lang="ja-JP" altLang="en-US"/>
          </a:p>
        </p:txBody>
      </p:sp>
    </p:spTree>
    <p:extLst>
      <p:ext uri="{BB962C8B-B14F-4D97-AF65-F5344CB8AC3E}">
        <p14:creationId xmlns:p14="http://schemas.microsoft.com/office/powerpoint/2010/main" val="4079466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1DFD04A-3EC5-9549-8CB5-C242A93BDD96}"/>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4B2B0C54-A761-6247-8B96-EA1AC7EC20D1}"/>
              </a:ext>
            </a:extLst>
          </p:cNvPr>
          <p:cNvSpPr>
            <a:spLocks noGrp="1"/>
          </p:cNvSpPr>
          <p:nvPr>
            <p:ph type="dt" sz="half" idx="10"/>
          </p:nvPr>
        </p:nvSpPr>
        <p:spPr/>
        <p:txBody>
          <a:bodyPr/>
          <a:lstStyle/>
          <a:p>
            <a:fld id="{281F717B-3080-1F4E-BBBF-DFBD8CAEFB46}" type="datetimeFigureOut">
              <a:rPr kumimoji="1" lang="ja-JP" altLang="en-US" smtClean="0"/>
              <a:t>2021/7/30</a:t>
            </a:fld>
            <a:endParaRPr kumimoji="1" lang="ja-JP" altLang="en-US"/>
          </a:p>
        </p:txBody>
      </p:sp>
      <p:sp>
        <p:nvSpPr>
          <p:cNvPr id="4" name="フッター プレースホルダー 3">
            <a:extLst>
              <a:ext uri="{FF2B5EF4-FFF2-40B4-BE49-F238E27FC236}">
                <a16:creationId xmlns:a16="http://schemas.microsoft.com/office/drawing/2014/main" id="{56364948-9E2D-3949-8E4D-4B7718197237}"/>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7133B1E2-D33C-0C46-A93F-2E2E79967DCF}"/>
              </a:ext>
            </a:extLst>
          </p:cNvPr>
          <p:cNvSpPr>
            <a:spLocks noGrp="1"/>
          </p:cNvSpPr>
          <p:nvPr>
            <p:ph type="sldNum" sz="quarter" idx="12"/>
          </p:nvPr>
        </p:nvSpPr>
        <p:spPr/>
        <p:txBody>
          <a:bodyPr/>
          <a:lstStyle/>
          <a:p>
            <a:fld id="{B0AC980B-1A65-B94B-A6D9-505F1AE30ACA}" type="slidenum">
              <a:rPr kumimoji="1" lang="ja-JP" altLang="en-US" smtClean="0"/>
              <a:t>‹#›</a:t>
            </a:fld>
            <a:endParaRPr kumimoji="1" lang="ja-JP" altLang="en-US"/>
          </a:p>
        </p:txBody>
      </p:sp>
    </p:spTree>
    <p:extLst>
      <p:ext uri="{BB962C8B-B14F-4D97-AF65-F5344CB8AC3E}">
        <p14:creationId xmlns:p14="http://schemas.microsoft.com/office/powerpoint/2010/main" val="3938153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F3808D41-98D4-CA40-8C33-9B178ACC7D6C}"/>
              </a:ext>
            </a:extLst>
          </p:cNvPr>
          <p:cNvSpPr>
            <a:spLocks noGrp="1"/>
          </p:cNvSpPr>
          <p:nvPr>
            <p:ph type="dt" sz="half" idx="10"/>
          </p:nvPr>
        </p:nvSpPr>
        <p:spPr/>
        <p:txBody>
          <a:bodyPr/>
          <a:lstStyle/>
          <a:p>
            <a:fld id="{281F717B-3080-1F4E-BBBF-DFBD8CAEFB46}" type="datetimeFigureOut">
              <a:rPr kumimoji="1" lang="ja-JP" altLang="en-US" smtClean="0"/>
              <a:t>2021/7/30</a:t>
            </a:fld>
            <a:endParaRPr kumimoji="1" lang="ja-JP" altLang="en-US"/>
          </a:p>
        </p:txBody>
      </p:sp>
      <p:sp>
        <p:nvSpPr>
          <p:cNvPr id="3" name="フッター プレースホルダー 2">
            <a:extLst>
              <a:ext uri="{FF2B5EF4-FFF2-40B4-BE49-F238E27FC236}">
                <a16:creationId xmlns:a16="http://schemas.microsoft.com/office/drawing/2014/main" id="{A27D11FB-7E80-6C46-8EE9-773A69496002}"/>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3857DBE2-1031-4B4E-92D5-9A250EAE8567}"/>
              </a:ext>
            </a:extLst>
          </p:cNvPr>
          <p:cNvSpPr>
            <a:spLocks noGrp="1"/>
          </p:cNvSpPr>
          <p:nvPr>
            <p:ph type="sldNum" sz="quarter" idx="12"/>
          </p:nvPr>
        </p:nvSpPr>
        <p:spPr/>
        <p:txBody>
          <a:bodyPr/>
          <a:lstStyle/>
          <a:p>
            <a:fld id="{B0AC980B-1A65-B94B-A6D9-505F1AE30ACA}" type="slidenum">
              <a:rPr kumimoji="1" lang="ja-JP" altLang="en-US" smtClean="0"/>
              <a:t>‹#›</a:t>
            </a:fld>
            <a:endParaRPr kumimoji="1" lang="ja-JP" altLang="en-US"/>
          </a:p>
        </p:txBody>
      </p:sp>
    </p:spTree>
    <p:extLst>
      <p:ext uri="{BB962C8B-B14F-4D97-AF65-F5344CB8AC3E}">
        <p14:creationId xmlns:p14="http://schemas.microsoft.com/office/powerpoint/2010/main" val="11196339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6393147-269B-AE47-9557-E9C65BD16C29}"/>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AEE6E345-DB1D-B740-937A-EAE824750DA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B27B5E37-7635-F14A-AD3A-57A56C80E55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C31AB5F9-5444-0B47-9E1C-6C2979440400}"/>
              </a:ext>
            </a:extLst>
          </p:cNvPr>
          <p:cNvSpPr>
            <a:spLocks noGrp="1"/>
          </p:cNvSpPr>
          <p:nvPr>
            <p:ph type="dt" sz="half" idx="10"/>
          </p:nvPr>
        </p:nvSpPr>
        <p:spPr/>
        <p:txBody>
          <a:bodyPr/>
          <a:lstStyle/>
          <a:p>
            <a:fld id="{281F717B-3080-1F4E-BBBF-DFBD8CAEFB46}" type="datetimeFigureOut">
              <a:rPr kumimoji="1" lang="ja-JP" altLang="en-US" smtClean="0"/>
              <a:t>2021/7/30</a:t>
            </a:fld>
            <a:endParaRPr kumimoji="1" lang="ja-JP" altLang="en-US"/>
          </a:p>
        </p:txBody>
      </p:sp>
      <p:sp>
        <p:nvSpPr>
          <p:cNvPr id="6" name="フッター プレースホルダー 5">
            <a:extLst>
              <a:ext uri="{FF2B5EF4-FFF2-40B4-BE49-F238E27FC236}">
                <a16:creationId xmlns:a16="http://schemas.microsoft.com/office/drawing/2014/main" id="{452A228F-273B-9B41-B8D0-7616AD9BC2A0}"/>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B59605D6-2347-2840-BC07-C2418306431B}"/>
              </a:ext>
            </a:extLst>
          </p:cNvPr>
          <p:cNvSpPr>
            <a:spLocks noGrp="1"/>
          </p:cNvSpPr>
          <p:nvPr>
            <p:ph type="sldNum" sz="quarter" idx="12"/>
          </p:nvPr>
        </p:nvSpPr>
        <p:spPr/>
        <p:txBody>
          <a:bodyPr/>
          <a:lstStyle/>
          <a:p>
            <a:fld id="{B0AC980B-1A65-B94B-A6D9-505F1AE30ACA}" type="slidenum">
              <a:rPr kumimoji="1" lang="ja-JP" altLang="en-US" smtClean="0"/>
              <a:t>‹#›</a:t>
            </a:fld>
            <a:endParaRPr kumimoji="1" lang="ja-JP" altLang="en-US"/>
          </a:p>
        </p:txBody>
      </p:sp>
    </p:spTree>
    <p:extLst>
      <p:ext uri="{BB962C8B-B14F-4D97-AF65-F5344CB8AC3E}">
        <p14:creationId xmlns:p14="http://schemas.microsoft.com/office/powerpoint/2010/main" val="605051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504BD77-C9D0-2744-9DB5-6822FD772F3C}"/>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799499B7-D383-D948-B5B8-46BA046C038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A4DACB24-0273-9249-BEF6-06CE5EF5CA2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6BAAAB12-958F-1748-8D27-6374F003F222}"/>
              </a:ext>
            </a:extLst>
          </p:cNvPr>
          <p:cNvSpPr>
            <a:spLocks noGrp="1"/>
          </p:cNvSpPr>
          <p:nvPr>
            <p:ph type="dt" sz="half" idx="10"/>
          </p:nvPr>
        </p:nvSpPr>
        <p:spPr/>
        <p:txBody>
          <a:bodyPr/>
          <a:lstStyle/>
          <a:p>
            <a:fld id="{281F717B-3080-1F4E-BBBF-DFBD8CAEFB46}" type="datetimeFigureOut">
              <a:rPr kumimoji="1" lang="ja-JP" altLang="en-US" smtClean="0"/>
              <a:t>2021/7/30</a:t>
            </a:fld>
            <a:endParaRPr kumimoji="1" lang="ja-JP" altLang="en-US"/>
          </a:p>
        </p:txBody>
      </p:sp>
      <p:sp>
        <p:nvSpPr>
          <p:cNvPr id="6" name="フッター プレースホルダー 5">
            <a:extLst>
              <a:ext uri="{FF2B5EF4-FFF2-40B4-BE49-F238E27FC236}">
                <a16:creationId xmlns:a16="http://schemas.microsoft.com/office/drawing/2014/main" id="{DBC5FAAB-F44F-3F45-9DCF-6A28C80A6048}"/>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705B9E4C-1318-2141-B6AF-643B2C026FD6}"/>
              </a:ext>
            </a:extLst>
          </p:cNvPr>
          <p:cNvSpPr>
            <a:spLocks noGrp="1"/>
          </p:cNvSpPr>
          <p:nvPr>
            <p:ph type="sldNum" sz="quarter" idx="12"/>
          </p:nvPr>
        </p:nvSpPr>
        <p:spPr/>
        <p:txBody>
          <a:bodyPr/>
          <a:lstStyle/>
          <a:p>
            <a:fld id="{B0AC980B-1A65-B94B-A6D9-505F1AE30ACA}" type="slidenum">
              <a:rPr kumimoji="1" lang="ja-JP" altLang="en-US" smtClean="0"/>
              <a:t>‹#›</a:t>
            </a:fld>
            <a:endParaRPr kumimoji="1" lang="ja-JP" altLang="en-US"/>
          </a:p>
        </p:txBody>
      </p:sp>
    </p:spTree>
    <p:extLst>
      <p:ext uri="{BB962C8B-B14F-4D97-AF65-F5344CB8AC3E}">
        <p14:creationId xmlns:p14="http://schemas.microsoft.com/office/powerpoint/2010/main" val="26561640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B9CC6A6E-5768-C14B-B009-A313A6B675C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09A9A4BA-D8D4-004E-B144-1678443BD77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E9535902-52D8-4F4D-AF74-B68156613C6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1F717B-3080-1F4E-BBBF-DFBD8CAEFB46}" type="datetimeFigureOut">
              <a:rPr kumimoji="1" lang="ja-JP" altLang="en-US" smtClean="0"/>
              <a:t>2021/7/30</a:t>
            </a:fld>
            <a:endParaRPr kumimoji="1" lang="ja-JP" altLang="en-US"/>
          </a:p>
        </p:txBody>
      </p:sp>
      <p:sp>
        <p:nvSpPr>
          <p:cNvPr id="5" name="フッター プレースホルダー 4">
            <a:extLst>
              <a:ext uri="{FF2B5EF4-FFF2-40B4-BE49-F238E27FC236}">
                <a16:creationId xmlns:a16="http://schemas.microsoft.com/office/drawing/2014/main" id="{3CFF42A8-99F8-D641-94A0-0CAA8B902CB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088424CD-3A30-9542-80F0-CD6659E3823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AC980B-1A65-B94B-A6D9-505F1AE30ACA}" type="slidenum">
              <a:rPr kumimoji="1" lang="ja-JP" altLang="en-US" smtClean="0"/>
              <a:t>‹#›</a:t>
            </a:fld>
            <a:endParaRPr kumimoji="1" lang="ja-JP" altLang="en-US"/>
          </a:p>
        </p:txBody>
      </p:sp>
    </p:spTree>
    <p:extLst>
      <p:ext uri="{BB962C8B-B14F-4D97-AF65-F5344CB8AC3E}">
        <p14:creationId xmlns:p14="http://schemas.microsoft.com/office/powerpoint/2010/main" val="30259736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www.google.co.jp/url?sa=i&amp;url=https%3A%2F%2Ftwitter.com%2Fjapan_dc1996&amp;psig=AOvVaw24UJU9NQWNbUUOWdqmltO6&amp;ust=1627373255686000&amp;source=images&amp;cd=vfe&amp;ved=0CAcQjRxqFwoTCPi98fijgPICFQAAAAAdAAAAABAD"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0" name="Rectangle 79">
            <a:extLst>
              <a:ext uri="{FF2B5EF4-FFF2-40B4-BE49-F238E27FC236}">
                <a16:creationId xmlns:a16="http://schemas.microsoft.com/office/drawing/2014/main" id="{93245F62-CCC4-49E4-B95B-EA6C1E7905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タイトル 1">
            <a:extLst>
              <a:ext uri="{FF2B5EF4-FFF2-40B4-BE49-F238E27FC236}">
                <a16:creationId xmlns:a16="http://schemas.microsoft.com/office/drawing/2014/main" id="{DB906C28-C032-9C44-89CC-211361A09A28}"/>
              </a:ext>
            </a:extLst>
          </p:cNvPr>
          <p:cNvSpPr>
            <a:spLocks noGrp="1"/>
          </p:cNvSpPr>
          <p:nvPr>
            <p:ph type="ctrTitle"/>
          </p:nvPr>
        </p:nvSpPr>
        <p:spPr>
          <a:xfrm>
            <a:off x="638882" y="3577456"/>
            <a:ext cx="10909640" cy="1687814"/>
          </a:xfrm>
        </p:spPr>
        <p:txBody>
          <a:bodyPr anchor="b">
            <a:normAutofit/>
          </a:bodyPr>
          <a:lstStyle/>
          <a:p>
            <a:r>
              <a:rPr lang="en-US" altLang="ja-JP" sz="5600"/>
              <a:t>JDC</a:t>
            </a:r>
            <a:r>
              <a:rPr lang="ja-JP" altLang="en-US" sz="5600"/>
              <a:t>技術委員会の</a:t>
            </a:r>
            <a:r>
              <a:rPr lang="en-US" altLang="ja-JP" sz="5600"/>
              <a:t>EPUB</a:t>
            </a:r>
            <a:r>
              <a:rPr lang="ja-JP" altLang="en-US" sz="5600"/>
              <a:t>に関する取り組み</a:t>
            </a:r>
            <a:endParaRPr kumimoji="1" lang="ja-JP" altLang="en-US" sz="5600"/>
          </a:p>
        </p:txBody>
      </p:sp>
      <p:sp>
        <p:nvSpPr>
          <p:cNvPr id="3" name="字幕 2">
            <a:extLst>
              <a:ext uri="{FF2B5EF4-FFF2-40B4-BE49-F238E27FC236}">
                <a16:creationId xmlns:a16="http://schemas.microsoft.com/office/drawing/2014/main" id="{1A76846C-128F-1244-ABA4-B4C097ADEF1C}"/>
              </a:ext>
            </a:extLst>
          </p:cNvPr>
          <p:cNvSpPr>
            <a:spLocks noGrp="1"/>
          </p:cNvSpPr>
          <p:nvPr>
            <p:ph type="subTitle" idx="1"/>
          </p:nvPr>
        </p:nvSpPr>
        <p:spPr>
          <a:xfrm>
            <a:off x="638881" y="5660607"/>
            <a:ext cx="10909643" cy="552659"/>
          </a:xfrm>
        </p:spPr>
        <p:txBody>
          <a:bodyPr anchor="t">
            <a:noAutofit/>
          </a:bodyPr>
          <a:lstStyle/>
          <a:p>
            <a:r>
              <a:rPr lang="ja-JP" altLang="en-US" sz="2000"/>
              <a:t>有限会社サイパック</a:t>
            </a:r>
            <a:endParaRPr lang="en-US" altLang="ja-JP" sz="2000"/>
          </a:p>
          <a:p>
            <a:r>
              <a:rPr lang="ja-JP" altLang="en-US" sz="2000"/>
              <a:t>工藤智行</a:t>
            </a:r>
          </a:p>
        </p:txBody>
      </p:sp>
      <p:pic>
        <p:nvPicPr>
          <p:cNvPr id="1030" name="Picture 6" descr="日本DAISYコンソーシアム（JDC） (@Japan_dc1996) | Twitter">
            <a:hlinkClick r:id="rId2"/>
            <a:extLst>
              <a:ext uri="{FF2B5EF4-FFF2-40B4-BE49-F238E27FC236}">
                <a16:creationId xmlns:a16="http://schemas.microsoft.com/office/drawing/2014/main" id="{AC7F2F55-00B6-244F-8E19-91614BDB781C}"/>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r="423" b="-1"/>
          <a:stretch/>
        </p:blipFill>
        <p:spPr bwMode="auto">
          <a:xfrm>
            <a:off x="4897478" y="1086878"/>
            <a:ext cx="2237269" cy="2246796"/>
          </a:xfrm>
          <a:prstGeom prst="rect">
            <a:avLst/>
          </a:prstGeom>
          <a:noFill/>
          <a:extLst>
            <a:ext uri="{909E8E84-426E-40DD-AFC4-6F175D3DCCD1}">
              <a14:hiddenFill xmlns:a14="http://schemas.microsoft.com/office/drawing/2010/main">
                <a:solidFill>
                  <a:srgbClr val="FFFFFF"/>
                </a:solidFill>
              </a14:hiddenFill>
            </a:ext>
          </a:extLst>
        </p:spPr>
      </p:pic>
      <p:sp>
        <p:nvSpPr>
          <p:cNvPr id="82" name="sketch line">
            <a:extLst>
              <a:ext uri="{FF2B5EF4-FFF2-40B4-BE49-F238E27FC236}">
                <a16:creationId xmlns:a16="http://schemas.microsoft.com/office/drawing/2014/main" id="{E6C0DD6B-6AA3-448F-9B99-8386295BC1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07702" y="5509052"/>
            <a:ext cx="4572000" cy="18288"/>
          </a:xfrm>
          <a:custGeom>
            <a:avLst/>
            <a:gdLst>
              <a:gd name="connsiteX0" fmla="*/ 0 w 4572000"/>
              <a:gd name="connsiteY0" fmla="*/ 0 h 18288"/>
              <a:gd name="connsiteX1" fmla="*/ 515983 w 4572000"/>
              <a:gd name="connsiteY1" fmla="*/ 0 h 18288"/>
              <a:gd name="connsiteX2" fmla="*/ 1031966 w 4572000"/>
              <a:gd name="connsiteY2" fmla="*/ 0 h 18288"/>
              <a:gd name="connsiteX3" fmla="*/ 1639389 w 4572000"/>
              <a:gd name="connsiteY3" fmla="*/ 0 h 18288"/>
              <a:gd name="connsiteX4" fmla="*/ 2383971 w 4572000"/>
              <a:gd name="connsiteY4" fmla="*/ 0 h 18288"/>
              <a:gd name="connsiteX5" fmla="*/ 2945674 w 4572000"/>
              <a:gd name="connsiteY5" fmla="*/ 0 h 18288"/>
              <a:gd name="connsiteX6" fmla="*/ 3507377 w 4572000"/>
              <a:gd name="connsiteY6" fmla="*/ 0 h 18288"/>
              <a:gd name="connsiteX7" fmla="*/ 4572000 w 4572000"/>
              <a:gd name="connsiteY7" fmla="*/ 0 h 18288"/>
              <a:gd name="connsiteX8" fmla="*/ 4572000 w 4572000"/>
              <a:gd name="connsiteY8" fmla="*/ 18288 h 18288"/>
              <a:gd name="connsiteX9" fmla="*/ 3873137 w 4572000"/>
              <a:gd name="connsiteY9" fmla="*/ 18288 h 18288"/>
              <a:gd name="connsiteX10" fmla="*/ 3311434 w 4572000"/>
              <a:gd name="connsiteY10" fmla="*/ 18288 h 18288"/>
              <a:gd name="connsiteX11" fmla="*/ 2749731 w 4572000"/>
              <a:gd name="connsiteY11" fmla="*/ 18288 h 18288"/>
              <a:gd name="connsiteX12" fmla="*/ 2050869 w 4572000"/>
              <a:gd name="connsiteY12" fmla="*/ 18288 h 18288"/>
              <a:gd name="connsiteX13" fmla="*/ 1306286 w 4572000"/>
              <a:gd name="connsiteY13" fmla="*/ 18288 h 18288"/>
              <a:gd name="connsiteX14" fmla="*/ 790303 w 4572000"/>
              <a:gd name="connsiteY14" fmla="*/ 18288 h 18288"/>
              <a:gd name="connsiteX15" fmla="*/ 0 w 4572000"/>
              <a:gd name="connsiteY15" fmla="*/ 18288 h 18288"/>
              <a:gd name="connsiteX16" fmla="*/ 0 w 4572000"/>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0" h="18288" fill="none" extrusionOk="0">
                <a:moveTo>
                  <a:pt x="0" y="0"/>
                </a:moveTo>
                <a:cubicBezTo>
                  <a:pt x="105156" y="-20963"/>
                  <a:pt x="340432" y="822"/>
                  <a:pt x="515983" y="0"/>
                </a:cubicBezTo>
                <a:cubicBezTo>
                  <a:pt x="691534" y="-822"/>
                  <a:pt x="850679" y="16479"/>
                  <a:pt x="1031966" y="0"/>
                </a:cubicBezTo>
                <a:cubicBezTo>
                  <a:pt x="1213253" y="-16479"/>
                  <a:pt x="1443646" y="-18730"/>
                  <a:pt x="1639389" y="0"/>
                </a:cubicBezTo>
                <a:cubicBezTo>
                  <a:pt x="1835132" y="18730"/>
                  <a:pt x="2159975" y="18531"/>
                  <a:pt x="2383971" y="0"/>
                </a:cubicBezTo>
                <a:cubicBezTo>
                  <a:pt x="2607967" y="-18531"/>
                  <a:pt x="2719096" y="-12030"/>
                  <a:pt x="2945674" y="0"/>
                </a:cubicBezTo>
                <a:cubicBezTo>
                  <a:pt x="3172252" y="12030"/>
                  <a:pt x="3269167" y="27666"/>
                  <a:pt x="3507377" y="0"/>
                </a:cubicBezTo>
                <a:cubicBezTo>
                  <a:pt x="3745587" y="-27666"/>
                  <a:pt x="4116741" y="18705"/>
                  <a:pt x="4572000" y="0"/>
                </a:cubicBezTo>
                <a:cubicBezTo>
                  <a:pt x="4572895" y="8974"/>
                  <a:pt x="4571454" y="9359"/>
                  <a:pt x="4572000" y="18288"/>
                </a:cubicBezTo>
                <a:cubicBezTo>
                  <a:pt x="4374698" y="3942"/>
                  <a:pt x="4098874" y="-11042"/>
                  <a:pt x="3873137" y="18288"/>
                </a:cubicBezTo>
                <a:cubicBezTo>
                  <a:pt x="3647400" y="47618"/>
                  <a:pt x="3517055" y="5421"/>
                  <a:pt x="3311434" y="18288"/>
                </a:cubicBezTo>
                <a:cubicBezTo>
                  <a:pt x="3105813" y="31155"/>
                  <a:pt x="3025168" y="17856"/>
                  <a:pt x="2749731" y="18288"/>
                </a:cubicBezTo>
                <a:cubicBezTo>
                  <a:pt x="2474294" y="18720"/>
                  <a:pt x="2291766" y="-14168"/>
                  <a:pt x="2050869" y="18288"/>
                </a:cubicBezTo>
                <a:cubicBezTo>
                  <a:pt x="1809972" y="50744"/>
                  <a:pt x="1540276" y="46798"/>
                  <a:pt x="1306286" y="18288"/>
                </a:cubicBezTo>
                <a:cubicBezTo>
                  <a:pt x="1072296" y="-10222"/>
                  <a:pt x="972445" y="19645"/>
                  <a:pt x="790303" y="18288"/>
                </a:cubicBezTo>
                <a:cubicBezTo>
                  <a:pt x="608161" y="16931"/>
                  <a:pt x="200981" y="8241"/>
                  <a:pt x="0" y="18288"/>
                </a:cubicBezTo>
                <a:cubicBezTo>
                  <a:pt x="-229" y="14222"/>
                  <a:pt x="509" y="5816"/>
                  <a:pt x="0" y="0"/>
                </a:cubicBezTo>
                <a:close/>
              </a:path>
              <a:path w="4572000" h="18288" stroke="0" extrusionOk="0">
                <a:moveTo>
                  <a:pt x="0" y="0"/>
                </a:moveTo>
                <a:cubicBezTo>
                  <a:pt x="143285" y="-9565"/>
                  <a:pt x="327959" y="-11498"/>
                  <a:pt x="561703" y="0"/>
                </a:cubicBezTo>
                <a:cubicBezTo>
                  <a:pt x="795447" y="11498"/>
                  <a:pt x="838260" y="18255"/>
                  <a:pt x="1077686" y="0"/>
                </a:cubicBezTo>
                <a:cubicBezTo>
                  <a:pt x="1317112" y="-18255"/>
                  <a:pt x="1437472" y="23514"/>
                  <a:pt x="1639389" y="0"/>
                </a:cubicBezTo>
                <a:cubicBezTo>
                  <a:pt x="1841306" y="-23514"/>
                  <a:pt x="2037142" y="-12551"/>
                  <a:pt x="2292531" y="0"/>
                </a:cubicBezTo>
                <a:cubicBezTo>
                  <a:pt x="2547920" y="12551"/>
                  <a:pt x="2810436" y="-20352"/>
                  <a:pt x="2991394" y="0"/>
                </a:cubicBezTo>
                <a:cubicBezTo>
                  <a:pt x="3172352" y="20352"/>
                  <a:pt x="3530025" y="-13347"/>
                  <a:pt x="3735977" y="0"/>
                </a:cubicBezTo>
                <a:cubicBezTo>
                  <a:pt x="3941929" y="13347"/>
                  <a:pt x="4161497" y="34086"/>
                  <a:pt x="4572000" y="0"/>
                </a:cubicBezTo>
                <a:cubicBezTo>
                  <a:pt x="4571545" y="6162"/>
                  <a:pt x="4571903" y="11775"/>
                  <a:pt x="4572000" y="18288"/>
                </a:cubicBezTo>
                <a:cubicBezTo>
                  <a:pt x="4228040" y="36490"/>
                  <a:pt x="4199736" y="42557"/>
                  <a:pt x="3873137" y="18288"/>
                </a:cubicBezTo>
                <a:cubicBezTo>
                  <a:pt x="3546538" y="-5981"/>
                  <a:pt x="3472124" y="16809"/>
                  <a:pt x="3128554" y="18288"/>
                </a:cubicBezTo>
                <a:cubicBezTo>
                  <a:pt x="2784984" y="19767"/>
                  <a:pt x="2735896" y="-17781"/>
                  <a:pt x="2383971" y="18288"/>
                </a:cubicBezTo>
                <a:cubicBezTo>
                  <a:pt x="2032046" y="54357"/>
                  <a:pt x="2019324" y="2920"/>
                  <a:pt x="1867989" y="18288"/>
                </a:cubicBezTo>
                <a:cubicBezTo>
                  <a:pt x="1716654" y="33656"/>
                  <a:pt x="1418675" y="32575"/>
                  <a:pt x="1169126" y="18288"/>
                </a:cubicBezTo>
                <a:cubicBezTo>
                  <a:pt x="919577" y="4001"/>
                  <a:pt x="798537" y="16165"/>
                  <a:pt x="561703" y="18288"/>
                </a:cubicBezTo>
                <a:cubicBezTo>
                  <a:pt x="324869" y="20411"/>
                  <a:pt x="221395" y="-912"/>
                  <a:pt x="0" y="18288"/>
                </a:cubicBezTo>
                <a:cubicBezTo>
                  <a:pt x="766" y="10800"/>
                  <a:pt x="-457" y="8180"/>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747172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200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400"/>
                                        <p:tgtEl>
                                          <p:spTgt spid="3">
                                            <p:txEl>
                                              <p:pRg st="0" end="0"/>
                                            </p:txEl>
                                          </p:spTgt>
                                        </p:tgtEl>
                                      </p:cBhvr>
                                    </p:animEffect>
                                  </p:childTnLst>
                                </p:cTn>
                              </p:par>
                              <p:par>
                                <p:cTn id="8" presetID="10" presetClass="entr" presetSubtype="0" fill="hold" grpId="0" nodeType="withEffect">
                                  <p:stCondLst>
                                    <p:cond delay="2000"/>
                                  </p:stCondLst>
                                  <p:iterate type="lt">
                                    <p:tmPct val="10000"/>
                                  </p:iterate>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400"/>
                                        <p:tgtEl>
                                          <p:spTgt spid="3">
                                            <p:txEl>
                                              <p:pRg st="1" end="1"/>
                                            </p:txEl>
                                          </p:spTgt>
                                        </p:tgtEl>
                                      </p:cBhvr>
                                    </p:animEffect>
                                  </p:childTnLst>
                                </p:cTn>
                              </p:par>
                              <p:par>
                                <p:cTn id="11" presetID="10" presetClass="entr" presetSubtype="0" fill="hold" grpId="0" nodeType="withEffect">
                                  <p:stCondLst>
                                    <p:cond delay="1000"/>
                                  </p:stCondLst>
                                  <p:iterate type="lt">
                                    <p:tmPct val="10000"/>
                                  </p:iterate>
                                  <p:childTnLst>
                                    <p:set>
                                      <p:cBhvr>
                                        <p:cTn id="12" dur="1" fill="hold">
                                          <p:stCondLst>
                                            <p:cond delay="0"/>
                                          </p:stCondLst>
                                        </p:cTn>
                                        <p:tgtEl>
                                          <p:spTgt spid="2"/>
                                        </p:tgtEl>
                                        <p:attrNameLst>
                                          <p:attrName>style.visibility</p:attrName>
                                        </p:attrNameLst>
                                      </p:cBhvr>
                                      <p:to>
                                        <p:strVal val="visible"/>
                                      </p:to>
                                    </p:set>
                                    <p:animEffect transition="in" filter="fade">
                                      <p:cBhvr>
                                        <p:cTn id="13"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BF61EA3-B236-439E-9C0B-340980D56B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タイトル 1">
            <a:extLst>
              <a:ext uri="{FF2B5EF4-FFF2-40B4-BE49-F238E27FC236}">
                <a16:creationId xmlns:a16="http://schemas.microsoft.com/office/drawing/2014/main" id="{A78C80E7-744C-8847-8C23-6CA1DEF69E47}"/>
              </a:ext>
            </a:extLst>
          </p:cNvPr>
          <p:cNvSpPr>
            <a:spLocks noGrp="1"/>
          </p:cNvSpPr>
          <p:nvPr>
            <p:ph type="title"/>
          </p:nvPr>
        </p:nvSpPr>
        <p:spPr>
          <a:xfrm>
            <a:off x="808638" y="386930"/>
            <a:ext cx="9236700" cy="1188950"/>
          </a:xfrm>
        </p:spPr>
        <p:txBody>
          <a:bodyPr anchor="b">
            <a:normAutofit/>
          </a:bodyPr>
          <a:lstStyle/>
          <a:p>
            <a:r>
              <a:rPr lang="ja-JP" altLang="en-US" sz="5400"/>
              <a:t>分かち書き</a:t>
            </a:r>
            <a:endParaRPr kumimoji="1" lang="ja-JP" altLang="en-US" sz="5400"/>
          </a:p>
        </p:txBody>
      </p:sp>
      <p:grpSp>
        <p:nvGrpSpPr>
          <p:cNvPr id="10" name="Group 9">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11" name="Rectangle 10">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Rectangle 13">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コンテンツ プレースホルダー 2">
            <a:extLst>
              <a:ext uri="{FF2B5EF4-FFF2-40B4-BE49-F238E27FC236}">
                <a16:creationId xmlns:a16="http://schemas.microsoft.com/office/drawing/2014/main" id="{6EE18EA0-007C-8F46-A2F2-C3A01F681CA2}"/>
              </a:ext>
            </a:extLst>
          </p:cNvPr>
          <p:cNvSpPr>
            <a:spLocks noGrp="1"/>
          </p:cNvSpPr>
          <p:nvPr>
            <p:ph idx="1"/>
          </p:nvPr>
        </p:nvSpPr>
        <p:spPr>
          <a:xfrm>
            <a:off x="793660" y="2599509"/>
            <a:ext cx="10143668" cy="3435531"/>
          </a:xfrm>
        </p:spPr>
        <p:txBody>
          <a:bodyPr anchor="ctr">
            <a:normAutofit/>
          </a:bodyPr>
          <a:lstStyle/>
          <a:p>
            <a:r>
              <a:rPr lang="ja-JP" altLang="en-US" sz="2400"/>
              <a:t>分かち書きでないと読みにくい</a:t>
            </a:r>
          </a:p>
          <a:p>
            <a:r>
              <a:rPr lang="ja-JP" altLang="en-US" sz="2400"/>
              <a:t>分かち書きされていると読みにくい</a:t>
            </a:r>
          </a:p>
          <a:p>
            <a:endParaRPr kumimoji="1" lang="ja-JP" altLang="en-US" sz="2400"/>
          </a:p>
        </p:txBody>
      </p:sp>
    </p:spTree>
    <p:extLst>
      <p:ext uri="{BB962C8B-B14F-4D97-AF65-F5344CB8AC3E}">
        <p14:creationId xmlns:p14="http://schemas.microsoft.com/office/powerpoint/2010/main" val="23665020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BF61EA3-B236-439E-9C0B-340980D56B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タイトル 1">
            <a:extLst>
              <a:ext uri="{FF2B5EF4-FFF2-40B4-BE49-F238E27FC236}">
                <a16:creationId xmlns:a16="http://schemas.microsoft.com/office/drawing/2014/main" id="{291BBB28-8F11-4B4C-8A74-D66F4726CB76}"/>
              </a:ext>
            </a:extLst>
          </p:cNvPr>
          <p:cNvSpPr>
            <a:spLocks noGrp="1"/>
          </p:cNvSpPr>
          <p:nvPr>
            <p:ph type="title"/>
          </p:nvPr>
        </p:nvSpPr>
        <p:spPr>
          <a:xfrm>
            <a:off x="808638" y="386930"/>
            <a:ext cx="9236700" cy="1188950"/>
          </a:xfrm>
        </p:spPr>
        <p:txBody>
          <a:bodyPr anchor="b">
            <a:normAutofit/>
          </a:bodyPr>
          <a:lstStyle/>
          <a:p>
            <a:r>
              <a:rPr lang="ja-JP" altLang="en-US" sz="5400"/>
              <a:t>分かち書きの実現方法</a:t>
            </a:r>
            <a:endParaRPr kumimoji="1" lang="ja-JP" altLang="en-US" sz="5400"/>
          </a:p>
        </p:txBody>
      </p:sp>
      <p:grpSp>
        <p:nvGrpSpPr>
          <p:cNvPr id="10" name="Group 9">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11" name="Rectangle 10">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Rectangle 13">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コンテンツ プレースホルダー 2">
            <a:extLst>
              <a:ext uri="{FF2B5EF4-FFF2-40B4-BE49-F238E27FC236}">
                <a16:creationId xmlns:a16="http://schemas.microsoft.com/office/drawing/2014/main" id="{80B822D4-57D5-DE4E-A89D-CA0C8278219A}"/>
              </a:ext>
            </a:extLst>
          </p:cNvPr>
          <p:cNvSpPr>
            <a:spLocks noGrp="1"/>
          </p:cNvSpPr>
          <p:nvPr>
            <p:ph idx="1"/>
          </p:nvPr>
        </p:nvSpPr>
        <p:spPr>
          <a:xfrm>
            <a:off x="793660" y="2599509"/>
            <a:ext cx="10143668" cy="3435531"/>
          </a:xfrm>
        </p:spPr>
        <p:txBody>
          <a:bodyPr anchor="ctr">
            <a:normAutofit/>
          </a:bodyPr>
          <a:lstStyle/>
          <a:p>
            <a:r>
              <a:rPr lang="en-US" altLang="ja-JP" sz="2400"/>
              <a:t>&lt;wbr&gt;</a:t>
            </a:r>
            <a:r>
              <a:rPr lang="ja-JP" altLang="en-US" sz="2400"/>
              <a:t>のタグで分かち書きの場所を明示してリーディングシステム側で動的に切り替えられるようにする</a:t>
            </a:r>
            <a:endParaRPr lang="en-US" altLang="ja-JP" sz="2400"/>
          </a:p>
          <a:p>
            <a:r>
              <a:rPr lang="ja-JP" altLang="en-US" sz="2400"/>
              <a:t>分かち書きを空白文字で表現している場合は表示を切り替えられない</a:t>
            </a:r>
          </a:p>
          <a:p>
            <a:r>
              <a:rPr lang="ja-JP" altLang="en-US" sz="2400"/>
              <a:t>日本語の構文解析による分かち書き</a:t>
            </a:r>
          </a:p>
          <a:p>
            <a:endParaRPr kumimoji="1" lang="ja-JP" altLang="en-US" sz="2400"/>
          </a:p>
        </p:txBody>
      </p:sp>
    </p:spTree>
    <p:extLst>
      <p:ext uri="{BB962C8B-B14F-4D97-AF65-F5344CB8AC3E}">
        <p14:creationId xmlns:p14="http://schemas.microsoft.com/office/powerpoint/2010/main" val="26877390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BF61EA3-B236-439E-9C0B-340980D56B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タイトル 1">
            <a:extLst>
              <a:ext uri="{FF2B5EF4-FFF2-40B4-BE49-F238E27FC236}">
                <a16:creationId xmlns:a16="http://schemas.microsoft.com/office/drawing/2014/main" id="{F9F2CE83-58CD-0F46-8148-95FD858F59F3}"/>
              </a:ext>
            </a:extLst>
          </p:cNvPr>
          <p:cNvSpPr>
            <a:spLocks noGrp="1"/>
          </p:cNvSpPr>
          <p:nvPr>
            <p:ph type="title"/>
          </p:nvPr>
        </p:nvSpPr>
        <p:spPr>
          <a:xfrm>
            <a:off x="808638" y="386930"/>
            <a:ext cx="9236700" cy="1188950"/>
          </a:xfrm>
        </p:spPr>
        <p:txBody>
          <a:bodyPr anchor="b">
            <a:normAutofit/>
          </a:bodyPr>
          <a:lstStyle/>
          <a:p>
            <a:r>
              <a:rPr lang="ja-JP" altLang="en-US" sz="5400"/>
              <a:t>分かち書きの書誌情報</a:t>
            </a:r>
            <a:endParaRPr kumimoji="1" lang="ja-JP" altLang="en-US" sz="5400"/>
          </a:p>
        </p:txBody>
      </p:sp>
      <p:grpSp>
        <p:nvGrpSpPr>
          <p:cNvPr id="10" name="Group 9">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11" name="Rectangle 10">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Rectangle 13">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コンテンツ プレースホルダー 2">
            <a:extLst>
              <a:ext uri="{FF2B5EF4-FFF2-40B4-BE49-F238E27FC236}">
                <a16:creationId xmlns:a16="http://schemas.microsoft.com/office/drawing/2014/main" id="{CCE9EB8E-73B5-4E42-BE95-959FA46AEA1C}"/>
              </a:ext>
            </a:extLst>
          </p:cNvPr>
          <p:cNvSpPr>
            <a:spLocks noGrp="1"/>
          </p:cNvSpPr>
          <p:nvPr>
            <p:ph idx="1"/>
          </p:nvPr>
        </p:nvSpPr>
        <p:spPr>
          <a:xfrm>
            <a:off x="793660" y="2599509"/>
            <a:ext cx="10143668" cy="3435531"/>
          </a:xfrm>
        </p:spPr>
        <p:txBody>
          <a:bodyPr anchor="ctr">
            <a:normAutofit/>
          </a:bodyPr>
          <a:lstStyle/>
          <a:p>
            <a:r>
              <a:rPr lang="ja-JP" altLang="en-US" sz="2400"/>
              <a:t>分かち書きされていない表示が可能であることを明記</a:t>
            </a:r>
          </a:p>
          <a:p>
            <a:r>
              <a:rPr lang="ja-JP" altLang="en-US" sz="2400"/>
              <a:t>著者・編集者・出版社の意図通りの分かち書きの表示が可能であることを明記</a:t>
            </a:r>
          </a:p>
          <a:p>
            <a:endParaRPr kumimoji="1" lang="ja-JP" altLang="en-US" sz="2400"/>
          </a:p>
        </p:txBody>
      </p:sp>
    </p:spTree>
    <p:extLst>
      <p:ext uri="{BB962C8B-B14F-4D97-AF65-F5344CB8AC3E}">
        <p14:creationId xmlns:p14="http://schemas.microsoft.com/office/powerpoint/2010/main" val="7726427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BF61EA3-B236-439E-9C0B-340980D56B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タイトル 1">
            <a:extLst>
              <a:ext uri="{FF2B5EF4-FFF2-40B4-BE49-F238E27FC236}">
                <a16:creationId xmlns:a16="http://schemas.microsoft.com/office/drawing/2014/main" id="{29A5A34A-C6FC-264E-94A3-618E2660D7FE}"/>
              </a:ext>
            </a:extLst>
          </p:cNvPr>
          <p:cNvSpPr>
            <a:spLocks noGrp="1"/>
          </p:cNvSpPr>
          <p:nvPr>
            <p:ph type="title"/>
          </p:nvPr>
        </p:nvSpPr>
        <p:spPr>
          <a:xfrm>
            <a:off x="808638" y="386930"/>
            <a:ext cx="9236700" cy="1188950"/>
          </a:xfrm>
        </p:spPr>
        <p:txBody>
          <a:bodyPr anchor="b">
            <a:normAutofit/>
          </a:bodyPr>
          <a:lstStyle/>
          <a:p>
            <a:r>
              <a:rPr lang="ja-JP" altLang="en-US" sz="5400"/>
              <a:t>縦組横組切り替え</a:t>
            </a:r>
            <a:endParaRPr kumimoji="1" lang="ja-JP" altLang="en-US" sz="5400"/>
          </a:p>
        </p:txBody>
      </p:sp>
      <p:grpSp>
        <p:nvGrpSpPr>
          <p:cNvPr id="10" name="Group 9">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11" name="Rectangle 10">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Rectangle 13">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コンテンツ プレースホルダー 2">
            <a:extLst>
              <a:ext uri="{FF2B5EF4-FFF2-40B4-BE49-F238E27FC236}">
                <a16:creationId xmlns:a16="http://schemas.microsoft.com/office/drawing/2014/main" id="{67768216-812A-4141-8670-CAAF8A9EEA82}"/>
              </a:ext>
            </a:extLst>
          </p:cNvPr>
          <p:cNvSpPr>
            <a:spLocks noGrp="1"/>
          </p:cNvSpPr>
          <p:nvPr>
            <p:ph idx="1"/>
          </p:nvPr>
        </p:nvSpPr>
        <p:spPr>
          <a:xfrm>
            <a:off x="793660" y="2599509"/>
            <a:ext cx="10143668" cy="3435531"/>
          </a:xfrm>
        </p:spPr>
        <p:txBody>
          <a:bodyPr anchor="ctr">
            <a:normAutofit/>
          </a:bodyPr>
          <a:lstStyle/>
          <a:p>
            <a:r>
              <a:rPr lang="ja-JP" altLang="en-US" sz="2400"/>
              <a:t>縦組だと読みにくい</a:t>
            </a:r>
          </a:p>
          <a:p>
            <a:r>
              <a:rPr lang="ja-JP" altLang="en-US" sz="2400"/>
              <a:t>横組だと読みにくい</a:t>
            </a:r>
          </a:p>
          <a:p>
            <a:r>
              <a:rPr lang="ja-JP" altLang="en-US" sz="2400"/>
              <a:t>利用者のニーズに応じ縦組・横組の表示切り替え機能が重要</a:t>
            </a:r>
          </a:p>
          <a:p>
            <a:r>
              <a:rPr lang="ja-JP" altLang="en-US" sz="2400"/>
              <a:t>縦組用と横組用のスタイルシートを両方組み込む</a:t>
            </a:r>
            <a:endParaRPr lang="en-US" altLang="ja-JP" sz="2400"/>
          </a:p>
          <a:p>
            <a:pPr marL="0" indent="0">
              <a:buNone/>
            </a:pPr>
            <a:r>
              <a:rPr lang="en-US" altLang="ja-JP" sz="2400"/>
              <a:t>Alternate Style Tags 1.2</a:t>
            </a:r>
            <a:r>
              <a:rPr lang="ja-JP" altLang="en-US" sz="2400"/>
              <a:t>で定義</a:t>
            </a:r>
          </a:p>
          <a:p>
            <a:endParaRPr kumimoji="1" lang="ja-JP" altLang="en-US" sz="2400"/>
          </a:p>
        </p:txBody>
      </p:sp>
    </p:spTree>
    <p:extLst>
      <p:ext uri="{BB962C8B-B14F-4D97-AF65-F5344CB8AC3E}">
        <p14:creationId xmlns:p14="http://schemas.microsoft.com/office/powerpoint/2010/main" val="42039946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BF61EA3-B236-439E-9C0B-340980D56B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タイトル 1">
            <a:extLst>
              <a:ext uri="{FF2B5EF4-FFF2-40B4-BE49-F238E27FC236}">
                <a16:creationId xmlns:a16="http://schemas.microsoft.com/office/drawing/2014/main" id="{E47D2B46-24E8-4547-97F0-EDD7399EC9D8}"/>
              </a:ext>
            </a:extLst>
          </p:cNvPr>
          <p:cNvSpPr>
            <a:spLocks noGrp="1"/>
          </p:cNvSpPr>
          <p:nvPr>
            <p:ph type="title"/>
          </p:nvPr>
        </p:nvSpPr>
        <p:spPr>
          <a:xfrm>
            <a:off x="808638" y="386930"/>
            <a:ext cx="9236700" cy="1188950"/>
          </a:xfrm>
        </p:spPr>
        <p:txBody>
          <a:bodyPr anchor="b">
            <a:normAutofit/>
          </a:bodyPr>
          <a:lstStyle/>
          <a:p>
            <a:r>
              <a:rPr lang="ja-JP" altLang="en-US" sz="5400"/>
              <a:t>縦組横組に関する書誌情報</a:t>
            </a:r>
            <a:endParaRPr kumimoji="1" lang="ja-JP" altLang="en-US" sz="5400"/>
          </a:p>
        </p:txBody>
      </p:sp>
      <p:grpSp>
        <p:nvGrpSpPr>
          <p:cNvPr id="10" name="Group 9">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11" name="Rectangle 10">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Rectangle 13">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コンテンツ プレースホルダー 2">
            <a:extLst>
              <a:ext uri="{FF2B5EF4-FFF2-40B4-BE49-F238E27FC236}">
                <a16:creationId xmlns:a16="http://schemas.microsoft.com/office/drawing/2014/main" id="{7E9F187E-2FA3-C647-BEA0-AA1B2799C630}"/>
              </a:ext>
            </a:extLst>
          </p:cNvPr>
          <p:cNvSpPr>
            <a:spLocks noGrp="1"/>
          </p:cNvSpPr>
          <p:nvPr>
            <p:ph idx="1"/>
          </p:nvPr>
        </p:nvSpPr>
        <p:spPr>
          <a:xfrm>
            <a:off x="793660" y="2599509"/>
            <a:ext cx="10143668" cy="3435531"/>
          </a:xfrm>
        </p:spPr>
        <p:txBody>
          <a:bodyPr anchor="ctr">
            <a:normAutofit/>
          </a:bodyPr>
          <a:lstStyle/>
          <a:p>
            <a:r>
              <a:rPr lang="ja-JP" altLang="en-US" sz="2400"/>
              <a:t>書誌情報にて縦組可・横組可を明示する</a:t>
            </a:r>
          </a:p>
          <a:p>
            <a:r>
              <a:rPr lang="ja-JP" altLang="en-US" sz="2400"/>
              <a:t>「下図の」「左図の」といった文中の記載をどうするか</a:t>
            </a:r>
          </a:p>
          <a:p>
            <a:r>
              <a:rPr lang="ja-JP" altLang="en-US" sz="2400"/>
              <a:t>底本が縦組・横組のどちらを前提としているかを書誌情報に記載し、利用者に提示できるようにする</a:t>
            </a:r>
          </a:p>
          <a:p>
            <a:endParaRPr kumimoji="1" lang="ja-JP" altLang="en-US" sz="2400"/>
          </a:p>
        </p:txBody>
      </p:sp>
    </p:spTree>
    <p:extLst>
      <p:ext uri="{BB962C8B-B14F-4D97-AF65-F5344CB8AC3E}">
        <p14:creationId xmlns:p14="http://schemas.microsoft.com/office/powerpoint/2010/main" val="32058581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BF61EA3-B236-439E-9C0B-340980D56B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タイトル 1">
            <a:extLst>
              <a:ext uri="{FF2B5EF4-FFF2-40B4-BE49-F238E27FC236}">
                <a16:creationId xmlns:a16="http://schemas.microsoft.com/office/drawing/2014/main" id="{B8ADB3DD-21A3-F547-B081-F0E872895048}"/>
              </a:ext>
            </a:extLst>
          </p:cNvPr>
          <p:cNvSpPr>
            <a:spLocks noGrp="1"/>
          </p:cNvSpPr>
          <p:nvPr>
            <p:ph type="title"/>
          </p:nvPr>
        </p:nvSpPr>
        <p:spPr>
          <a:xfrm>
            <a:off x="808638" y="386930"/>
            <a:ext cx="9236700" cy="1188950"/>
          </a:xfrm>
        </p:spPr>
        <p:txBody>
          <a:bodyPr anchor="b">
            <a:normAutofit/>
          </a:bodyPr>
          <a:lstStyle/>
          <a:p>
            <a:r>
              <a:rPr lang="ja-JP" altLang="en-US" sz="5400"/>
              <a:t>ボーンアクセシブル</a:t>
            </a:r>
            <a:endParaRPr kumimoji="1" lang="ja-JP" altLang="en-US" sz="5400"/>
          </a:p>
        </p:txBody>
      </p:sp>
      <p:grpSp>
        <p:nvGrpSpPr>
          <p:cNvPr id="10" name="Group 9">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11" name="Rectangle 10">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Rectangle 13">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コンテンツ プレースホルダー 2">
            <a:extLst>
              <a:ext uri="{FF2B5EF4-FFF2-40B4-BE49-F238E27FC236}">
                <a16:creationId xmlns:a16="http://schemas.microsoft.com/office/drawing/2014/main" id="{89F2A108-F3FF-3849-A996-0F98F9827DB8}"/>
              </a:ext>
            </a:extLst>
          </p:cNvPr>
          <p:cNvSpPr>
            <a:spLocks noGrp="1"/>
          </p:cNvSpPr>
          <p:nvPr>
            <p:ph idx="1"/>
          </p:nvPr>
        </p:nvSpPr>
        <p:spPr>
          <a:xfrm>
            <a:off x="793660" y="2599509"/>
            <a:ext cx="10143668" cy="3435531"/>
          </a:xfrm>
        </p:spPr>
        <p:txBody>
          <a:bodyPr anchor="ctr">
            <a:normAutofit/>
          </a:bodyPr>
          <a:lstStyle/>
          <a:p>
            <a:r>
              <a:rPr lang="ja-JP" altLang="en-US" sz="2400"/>
              <a:t>ルビ・分かち書き・縦組横組切り替えについては、</a:t>
            </a:r>
            <a:r>
              <a:rPr lang="en-US" altLang="ja-JP" sz="2400"/>
              <a:t>1</a:t>
            </a:r>
            <a:r>
              <a:rPr lang="ja-JP" altLang="en-US" sz="2400"/>
              <a:t>つの</a:t>
            </a:r>
            <a:r>
              <a:rPr lang="en-US" altLang="ja-JP" sz="2400"/>
              <a:t>EPUB</a:t>
            </a:r>
            <a:r>
              <a:rPr lang="ja-JP" altLang="en-US" sz="2400"/>
              <a:t>で利用者のニーズに応じ表示を切り替え可能なしくみ</a:t>
            </a:r>
            <a:endParaRPr lang="en-US" altLang="ja-JP" sz="2400"/>
          </a:p>
          <a:p>
            <a:endParaRPr kumimoji="1" lang="en-US" altLang="ja-JP" sz="2400"/>
          </a:p>
          <a:p>
            <a:r>
              <a:rPr lang="ja-JP" altLang="en-US" sz="2400"/>
              <a:t>健常者も障害者も同じ</a:t>
            </a:r>
            <a:r>
              <a:rPr lang="en-US" altLang="ja-JP" sz="2400"/>
              <a:t>EPUB</a:t>
            </a:r>
            <a:r>
              <a:rPr lang="ja-JP" altLang="en-US" sz="2400"/>
              <a:t>を使って読書ができるボーンアクセシブルな電子出版を実現すべく仕様策定</a:t>
            </a:r>
            <a:endParaRPr kumimoji="1" lang="ja-JP" altLang="en-US" sz="2400"/>
          </a:p>
        </p:txBody>
      </p:sp>
    </p:spTree>
    <p:extLst>
      <p:ext uri="{BB962C8B-B14F-4D97-AF65-F5344CB8AC3E}">
        <p14:creationId xmlns:p14="http://schemas.microsoft.com/office/powerpoint/2010/main" val="36435527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BF61EA3-B236-439E-9C0B-340980D56B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タイトル 1">
            <a:extLst>
              <a:ext uri="{FF2B5EF4-FFF2-40B4-BE49-F238E27FC236}">
                <a16:creationId xmlns:a16="http://schemas.microsoft.com/office/drawing/2014/main" id="{B56E0CEB-3C54-B143-9BF7-D11B31F6A6A3}"/>
              </a:ext>
            </a:extLst>
          </p:cNvPr>
          <p:cNvSpPr>
            <a:spLocks noGrp="1"/>
          </p:cNvSpPr>
          <p:nvPr>
            <p:ph type="title"/>
          </p:nvPr>
        </p:nvSpPr>
        <p:spPr>
          <a:xfrm>
            <a:off x="808638" y="386930"/>
            <a:ext cx="9236700" cy="1188950"/>
          </a:xfrm>
        </p:spPr>
        <p:txBody>
          <a:bodyPr anchor="b">
            <a:normAutofit/>
          </a:bodyPr>
          <a:lstStyle/>
          <a:p>
            <a:r>
              <a:rPr lang="en-US" altLang="ja-JP" sz="5400"/>
              <a:t>JDC</a:t>
            </a:r>
            <a:r>
              <a:rPr lang="ja-JP" altLang="en-US" sz="5400"/>
              <a:t>の取り組み</a:t>
            </a:r>
            <a:endParaRPr kumimoji="1" lang="ja-JP" altLang="en-US" sz="5400"/>
          </a:p>
        </p:txBody>
      </p:sp>
      <p:grpSp>
        <p:nvGrpSpPr>
          <p:cNvPr id="10" name="Group 9">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11" name="Rectangle 10">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Rectangle 13">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コンテンツ プレースホルダー 2">
            <a:extLst>
              <a:ext uri="{FF2B5EF4-FFF2-40B4-BE49-F238E27FC236}">
                <a16:creationId xmlns:a16="http://schemas.microsoft.com/office/drawing/2014/main" id="{387D27D4-141D-3E41-A0BC-7FE7A00BB0DA}"/>
              </a:ext>
            </a:extLst>
          </p:cNvPr>
          <p:cNvSpPr>
            <a:spLocks noGrp="1"/>
          </p:cNvSpPr>
          <p:nvPr>
            <p:ph idx="1"/>
          </p:nvPr>
        </p:nvSpPr>
        <p:spPr>
          <a:xfrm>
            <a:off x="793660" y="2599509"/>
            <a:ext cx="10143668" cy="3435531"/>
          </a:xfrm>
        </p:spPr>
        <p:txBody>
          <a:bodyPr anchor="ctr">
            <a:normAutofit/>
          </a:bodyPr>
          <a:lstStyle/>
          <a:p>
            <a:r>
              <a:rPr lang="en-US" altLang="ja-JP" sz="2000"/>
              <a:t>EPUB</a:t>
            </a:r>
            <a:r>
              <a:rPr lang="ja-JP" altLang="en-US" sz="2000"/>
              <a:t>の文書構造を生かした音声読み上げによる読書の利点</a:t>
            </a:r>
            <a:endParaRPr lang="en-US" altLang="ja-JP" sz="2000"/>
          </a:p>
          <a:p>
            <a:pPr marL="0" indent="0">
              <a:buNone/>
            </a:pPr>
            <a:r>
              <a:rPr lang="ja-JP" altLang="en-US" sz="2000"/>
              <a:t>フラットテキストに対する</a:t>
            </a:r>
            <a:r>
              <a:rPr lang="en-US" altLang="ja-JP" sz="2000"/>
              <a:t>EPUB</a:t>
            </a:r>
            <a:r>
              <a:rPr lang="ja-JP" altLang="en-US" sz="2000"/>
              <a:t>のナビゲーションを含むアクセシビリティ面の優位性の文書化</a:t>
            </a:r>
            <a:endParaRPr lang="en-US" altLang="ja-JP" sz="2000"/>
          </a:p>
          <a:p>
            <a:r>
              <a:rPr lang="en-US" altLang="ja-JP" sz="2000"/>
              <a:t>EPUB</a:t>
            </a:r>
            <a:r>
              <a:rPr lang="ja-JP" altLang="en-US" sz="2000"/>
              <a:t>リーディングシステムに要求されるアクセシビリティ関連機能の文書化</a:t>
            </a:r>
          </a:p>
          <a:p>
            <a:pPr marL="0" indent="0">
              <a:buNone/>
            </a:pPr>
            <a:r>
              <a:rPr lang="ja-JP" altLang="en-US" sz="2000"/>
              <a:t>ナビゲーション機能、ルビ・分かち書き・縦組横組関連の表示切り替え等</a:t>
            </a:r>
            <a:endParaRPr lang="en-US" altLang="ja-JP" sz="2000"/>
          </a:p>
          <a:p>
            <a:r>
              <a:rPr lang="ja-JP" altLang="en-US" sz="2000"/>
              <a:t>ルビ・分かち書き・縦組横組関連の書誌情報が</a:t>
            </a:r>
            <a:r>
              <a:rPr lang="en-US" altLang="ja-JP" sz="2000"/>
              <a:t>ONIX</a:t>
            </a:r>
            <a:r>
              <a:rPr lang="ja-JP" altLang="en-US" sz="2000"/>
              <a:t>、</a:t>
            </a:r>
            <a:r>
              <a:rPr lang="en-US" altLang="ja-JP" sz="2000"/>
              <a:t>Schema.org</a:t>
            </a:r>
            <a:r>
              <a:rPr lang="ja-JP" altLang="en-US" sz="2000"/>
              <a:t>の世界的な仕様となるよう活動中</a:t>
            </a:r>
          </a:p>
          <a:p>
            <a:pPr marL="0" indent="0">
              <a:buNone/>
            </a:pPr>
            <a:r>
              <a:rPr lang="en-US" altLang="ja-JP" sz="2000"/>
              <a:t>Schema.org</a:t>
            </a:r>
            <a:r>
              <a:rPr lang="ja-JP" altLang="en-US" sz="2000"/>
              <a:t>：</a:t>
            </a:r>
            <a:r>
              <a:rPr lang="en-US" altLang="ja-JP" sz="2000"/>
              <a:t>EPUB</a:t>
            </a:r>
            <a:r>
              <a:rPr lang="ja-JP" altLang="en-US" sz="2000"/>
              <a:t>内部の書誌情報</a:t>
            </a:r>
          </a:p>
          <a:p>
            <a:pPr marL="0" indent="0">
              <a:buNone/>
            </a:pPr>
            <a:r>
              <a:rPr lang="en-US" altLang="ja-JP" sz="2000"/>
              <a:t>ONIX</a:t>
            </a:r>
            <a:r>
              <a:rPr lang="ja-JP" altLang="en-US" sz="2000"/>
              <a:t>：</a:t>
            </a:r>
            <a:r>
              <a:rPr lang="en-US" altLang="ja-JP" sz="2000"/>
              <a:t>EPUB</a:t>
            </a:r>
            <a:r>
              <a:rPr lang="ja-JP" altLang="en-US" sz="2000"/>
              <a:t>外部の書誌情報</a:t>
            </a:r>
          </a:p>
          <a:p>
            <a:pPr marL="0" indent="0">
              <a:buNone/>
            </a:pPr>
            <a:endParaRPr kumimoji="1" lang="en-US" altLang="ja-JP" sz="2000"/>
          </a:p>
        </p:txBody>
      </p:sp>
    </p:spTree>
    <p:extLst>
      <p:ext uri="{BB962C8B-B14F-4D97-AF65-F5344CB8AC3E}">
        <p14:creationId xmlns:p14="http://schemas.microsoft.com/office/powerpoint/2010/main" val="41900222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5B339F4-93B9-4E04-9721-143AD6782E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8734DDD3-F723-4DD3-8ABE-EC0B2AC87D7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522324" y="0"/>
            <a:ext cx="7147352" cy="5777808"/>
            <a:chOff x="329184" y="1"/>
            <a:chExt cx="524256" cy="5777808"/>
          </a:xfrm>
        </p:grpSpPr>
        <p:cxnSp>
          <p:nvCxnSpPr>
            <p:cNvPr id="11" name="Straight Connector 10">
              <a:extLst>
                <a:ext uri="{FF2B5EF4-FFF2-40B4-BE49-F238E27FC236}">
                  <a16:creationId xmlns:a16="http://schemas.microsoft.com/office/drawing/2014/main" id="{F7C8EA93-3210-4C62-99E9-153C275E3A8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329184" y="5777809"/>
              <a:ext cx="523824" cy="0"/>
            </a:xfrm>
            <a:prstGeom prst="line">
              <a:avLst/>
            </a:prstGeom>
            <a:ln w="152400">
              <a:solidFill>
                <a:schemeClr val="accent4"/>
              </a:solidFill>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5EB7D2A2-F448-44D4-938C-DC84CBCB3B1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184" y="1"/>
              <a:ext cx="524256" cy="553211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4" name="Rectangle 13">
            <a:extLst>
              <a:ext uri="{FF2B5EF4-FFF2-40B4-BE49-F238E27FC236}">
                <a16:creationId xmlns:a16="http://schemas.microsoft.com/office/drawing/2014/main" id="{871AEA07-1E14-44B4-8E55-64EF049CD6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6464" y="551961"/>
            <a:ext cx="10999072" cy="5325139"/>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タイトル 1">
            <a:extLst>
              <a:ext uri="{FF2B5EF4-FFF2-40B4-BE49-F238E27FC236}">
                <a16:creationId xmlns:a16="http://schemas.microsoft.com/office/drawing/2014/main" id="{0089321B-7E23-7248-8EF3-C463457F9D13}"/>
              </a:ext>
            </a:extLst>
          </p:cNvPr>
          <p:cNvSpPr>
            <a:spLocks noGrp="1"/>
          </p:cNvSpPr>
          <p:nvPr>
            <p:ph type="title"/>
          </p:nvPr>
        </p:nvSpPr>
        <p:spPr>
          <a:xfrm>
            <a:off x="1524000" y="1231961"/>
            <a:ext cx="9144000" cy="2387600"/>
          </a:xfrm>
        </p:spPr>
        <p:txBody>
          <a:bodyPr vert="horz" lIns="91440" tIns="45720" rIns="91440" bIns="45720" rtlCol="0" anchor="b">
            <a:normAutofit/>
          </a:bodyPr>
          <a:lstStyle/>
          <a:p>
            <a:pPr algn="ctr"/>
            <a:r>
              <a:rPr lang="ja-JP" altLang="en-US" sz="6000" kern="1200">
                <a:solidFill>
                  <a:schemeClr val="tx1"/>
                </a:solidFill>
                <a:latin typeface="+mj-lt"/>
                <a:ea typeface="+mj-ea"/>
                <a:cs typeface="+mj-cs"/>
              </a:rPr>
              <a:t>ご清聴ありがとうございました。</a:t>
            </a:r>
            <a:endParaRPr kumimoji="1" lang="en-US" altLang="ja-JP" sz="6000" kern="1200" dirty="0">
              <a:solidFill>
                <a:schemeClr val="tx1"/>
              </a:solidFill>
              <a:latin typeface="+mj-lt"/>
              <a:ea typeface="+mj-ea"/>
              <a:cs typeface="+mj-cs"/>
            </a:endParaRPr>
          </a:p>
        </p:txBody>
      </p:sp>
      <p:sp>
        <p:nvSpPr>
          <p:cNvPr id="3" name="コンテンツ プレースホルダー 2">
            <a:extLst>
              <a:ext uri="{FF2B5EF4-FFF2-40B4-BE49-F238E27FC236}">
                <a16:creationId xmlns:a16="http://schemas.microsoft.com/office/drawing/2014/main" id="{F4D4E747-9C60-0D45-A198-3B17C4FF39B3}"/>
              </a:ext>
            </a:extLst>
          </p:cNvPr>
          <p:cNvSpPr>
            <a:spLocks noGrp="1"/>
          </p:cNvSpPr>
          <p:nvPr>
            <p:ph idx="1"/>
          </p:nvPr>
        </p:nvSpPr>
        <p:spPr>
          <a:xfrm>
            <a:off x="1524000" y="3803712"/>
            <a:ext cx="9144000" cy="1563686"/>
          </a:xfrm>
        </p:spPr>
        <p:txBody>
          <a:bodyPr vert="horz" lIns="91440" tIns="45720" rIns="91440" bIns="45720" rtlCol="0">
            <a:normAutofit/>
          </a:bodyPr>
          <a:lstStyle/>
          <a:p>
            <a:pPr marL="0" indent="0" algn="ctr">
              <a:buNone/>
            </a:pPr>
            <a:r>
              <a:rPr lang="ja-JP" altLang="en-US" sz="2400" kern="1200">
                <a:solidFill>
                  <a:schemeClr val="tx1"/>
                </a:solidFill>
                <a:latin typeface="+mn-lt"/>
                <a:ea typeface="+mn-ea"/>
                <a:cs typeface="+mn-cs"/>
              </a:rPr>
              <a:t>以下のページは関連資料です</a:t>
            </a:r>
            <a:endParaRPr kumimoji="1" lang="en-US" altLang="ja-JP" sz="2400" kern="1200">
              <a:solidFill>
                <a:schemeClr val="tx1"/>
              </a:solidFill>
              <a:latin typeface="+mn-lt"/>
              <a:ea typeface="+mn-ea"/>
              <a:cs typeface="+mn-cs"/>
            </a:endParaRPr>
          </a:p>
        </p:txBody>
      </p:sp>
    </p:spTree>
    <p:extLst>
      <p:ext uri="{BB962C8B-B14F-4D97-AF65-F5344CB8AC3E}">
        <p14:creationId xmlns:p14="http://schemas.microsoft.com/office/powerpoint/2010/main" val="7305171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9A36457-A5F4-4103-A443-02581C0918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C5FB7E8-B636-40FA-BE8D-48145C0F5C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
            <a:ext cx="12192000" cy="2295238"/>
          </a:xfrm>
          <a:custGeom>
            <a:avLst/>
            <a:gdLst>
              <a:gd name="connsiteX0" fmla="*/ 12160143 w 12192000"/>
              <a:gd name="connsiteY0" fmla="*/ 831692 h 2079137"/>
              <a:gd name="connsiteX1" fmla="*/ 12159112 w 12192000"/>
              <a:gd name="connsiteY1" fmla="*/ 833361 h 2079137"/>
              <a:gd name="connsiteX2" fmla="*/ 12158912 w 12192000"/>
              <a:gd name="connsiteY2" fmla="*/ 832430 h 2079137"/>
              <a:gd name="connsiteX3" fmla="*/ 0 w 12192000"/>
              <a:gd name="connsiteY3" fmla="*/ 0 h 2079137"/>
              <a:gd name="connsiteX4" fmla="*/ 12192000 w 12192000"/>
              <a:gd name="connsiteY4" fmla="*/ 0 h 2079137"/>
              <a:gd name="connsiteX5" fmla="*/ 12192000 w 12192000"/>
              <a:gd name="connsiteY5" fmla="*/ 558063 h 2079137"/>
              <a:gd name="connsiteX6" fmla="*/ 12189259 w 12192000"/>
              <a:gd name="connsiteY6" fmla="*/ 810508 h 2079137"/>
              <a:gd name="connsiteX7" fmla="*/ 12170847 w 12192000"/>
              <a:gd name="connsiteY7" fmla="*/ 825280 h 2079137"/>
              <a:gd name="connsiteX8" fmla="*/ 12160143 w 12192000"/>
              <a:gd name="connsiteY8" fmla="*/ 831692 h 2079137"/>
              <a:gd name="connsiteX9" fmla="*/ 12163806 w 12192000"/>
              <a:gd name="connsiteY9" fmla="*/ 825759 h 2079137"/>
              <a:gd name="connsiteX10" fmla="*/ 12056557 w 12192000"/>
              <a:gd name="connsiteY10" fmla="*/ 810176 h 2079137"/>
              <a:gd name="connsiteX11" fmla="*/ 11900316 w 12192000"/>
              <a:gd name="connsiteY11" fmla="*/ 789618 h 2079137"/>
              <a:gd name="connsiteX12" fmla="*/ 11791206 w 12192000"/>
              <a:gd name="connsiteY12" fmla="*/ 824176 h 2079137"/>
              <a:gd name="connsiteX13" fmla="*/ 11659257 w 12192000"/>
              <a:gd name="connsiteY13" fmla="*/ 800841 h 2079137"/>
              <a:gd name="connsiteX14" fmla="*/ 11569789 w 12192000"/>
              <a:gd name="connsiteY14" fmla="*/ 797135 h 2079137"/>
              <a:gd name="connsiteX15" fmla="*/ 11367885 w 12192000"/>
              <a:gd name="connsiteY15" fmla="*/ 791985 h 2079137"/>
              <a:gd name="connsiteX16" fmla="*/ 11174663 w 12192000"/>
              <a:gd name="connsiteY16" fmla="*/ 788721 h 2079137"/>
              <a:gd name="connsiteX17" fmla="*/ 11068220 w 12192000"/>
              <a:gd name="connsiteY17" fmla="*/ 786994 h 2079137"/>
              <a:gd name="connsiteX18" fmla="*/ 10893266 w 12192000"/>
              <a:gd name="connsiteY18" fmla="*/ 794013 h 2079137"/>
              <a:gd name="connsiteX19" fmla="*/ 10844025 w 12192000"/>
              <a:gd name="connsiteY19" fmla="*/ 789857 h 2079137"/>
              <a:gd name="connsiteX20" fmla="*/ 10814353 w 12192000"/>
              <a:gd name="connsiteY20" fmla="*/ 789010 h 2079137"/>
              <a:gd name="connsiteX21" fmla="*/ 10748393 w 12192000"/>
              <a:gd name="connsiteY21" fmla="*/ 806738 h 2079137"/>
              <a:gd name="connsiteX22" fmla="*/ 10468256 w 12192000"/>
              <a:gd name="connsiteY22" fmla="*/ 778733 h 2079137"/>
              <a:gd name="connsiteX23" fmla="*/ 10256131 w 12192000"/>
              <a:gd name="connsiteY23" fmla="*/ 788332 h 2079137"/>
              <a:gd name="connsiteX24" fmla="*/ 10177442 w 12192000"/>
              <a:gd name="connsiteY24" fmla="*/ 777371 h 2079137"/>
              <a:gd name="connsiteX25" fmla="*/ 10006086 w 12192000"/>
              <a:gd name="connsiteY25" fmla="*/ 792651 h 2079137"/>
              <a:gd name="connsiteX26" fmla="*/ 9952382 w 12192000"/>
              <a:gd name="connsiteY26" fmla="*/ 815411 h 2079137"/>
              <a:gd name="connsiteX27" fmla="*/ 9926457 w 12192000"/>
              <a:gd name="connsiteY27" fmla="*/ 827295 h 2079137"/>
              <a:gd name="connsiteX28" fmla="*/ 9843405 w 12192000"/>
              <a:gd name="connsiteY28" fmla="*/ 867046 h 2079137"/>
              <a:gd name="connsiteX29" fmla="*/ 9830866 w 12192000"/>
              <a:gd name="connsiteY29" fmla="*/ 875047 h 2079137"/>
              <a:gd name="connsiteX30" fmla="*/ 9801807 w 12192000"/>
              <a:gd name="connsiteY30" fmla="*/ 872272 h 2079137"/>
              <a:gd name="connsiteX31" fmla="*/ 9785653 w 12192000"/>
              <a:gd name="connsiteY31" fmla="*/ 861743 h 2079137"/>
              <a:gd name="connsiteX32" fmla="*/ 9781177 w 12192000"/>
              <a:gd name="connsiteY32" fmla="*/ 864820 h 2079137"/>
              <a:gd name="connsiteX33" fmla="*/ 9768640 w 12192000"/>
              <a:gd name="connsiteY33" fmla="*/ 869379 h 2079137"/>
              <a:gd name="connsiteX34" fmla="*/ 9712211 w 12192000"/>
              <a:gd name="connsiteY34" fmla="*/ 900283 h 2079137"/>
              <a:gd name="connsiteX35" fmla="*/ 9689465 w 12192000"/>
              <a:gd name="connsiteY35" fmla="*/ 899268 h 2079137"/>
              <a:gd name="connsiteX36" fmla="*/ 9600339 w 12192000"/>
              <a:gd name="connsiteY36" fmla="*/ 922112 h 2079137"/>
              <a:gd name="connsiteX37" fmla="*/ 9582850 w 12192000"/>
              <a:gd name="connsiteY37" fmla="*/ 925510 h 2079137"/>
              <a:gd name="connsiteX38" fmla="*/ 9549638 w 12192000"/>
              <a:gd name="connsiteY38" fmla="*/ 940845 h 2079137"/>
              <a:gd name="connsiteX39" fmla="*/ 9539471 w 12192000"/>
              <a:gd name="connsiteY39" fmla="*/ 941799 h 2079137"/>
              <a:gd name="connsiteX40" fmla="*/ 9505592 w 12192000"/>
              <a:gd name="connsiteY40" fmla="*/ 955533 h 2079137"/>
              <a:gd name="connsiteX41" fmla="*/ 9432569 w 12192000"/>
              <a:gd name="connsiteY41" fmla="*/ 985377 h 2079137"/>
              <a:gd name="connsiteX42" fmla="*/ 9414216 w 12192000"/>
              <a:gd name="connsiteY42" fmla="*/ 992655 h 2079137"/>
              <a:gd name="connsiteX43" fmla="*/ 9397106 w 12192000"/>
              <a:gd name="connsiteY43" fmla="*/ 992980 h 2079137"/>
              <a:gd name="connsiteX44" fmla="*/ 9305108 w 12192000"/>
              <a:gd name="connsiteY44" fmla="*/ 1007767 h 2079137"/>
              <a:gd name="connsiteX45" fmla="*/ 9282434 w 12192000"/>
              <a:gd name="connsiteY45" fmla="*/ 1007523 h 2079137"/>
              <a:gd name="connsiteX46" fmla="*/ 9271941 w 12192000"/>
              <a:gd name="connsiteY46" fmla="*/ 1002839 h 2079137"/>
              <a:gd name="connsiteX47" fmla="*/ 9238227 w 12192000"/>
              <a:gd name="connsiteY47" fmla="*/ 1017668 h 2079137"/>
              <a:gd name="connsiteX48" fmla="*/ 9184265 w 12192000"/>
              <a:gd name="connsiteY48" fmla="*/ 1031275 h 2079137"/>
              <a:gd name="connsiteX49" fmla="*/ 9159000 w 12192000"/>
              <a:gd name="connsiteY49" fmla="*/ 1039569 h 2079137"/>
              <a:gd name="connsiteX50" fmla="*/ 9137031 w 12192000"/>
              <a:gd name="connsiteY50" fmla="*/ 1038699 h 2079137"/>
              <a:gd name="connsiteX51" fmla="*/ 9015702 w 12192000"/>
              <a:gd name="connsiteY51" fmla="*/ 1051400 h 2079137"/>
              <a:gd name="connsiteX52" fmla="*/ 8971403 w 12192000"/>
              <a:gd name="connsiteY52" fmla="*/ 1040542 h 2079137"/>
              <a:gd name="connsiteX53" fmla="*/ 8961826 w 12192000"/>
              <a:gd name="connsiteY53" fmla="*/ 1045364 h 2079137"/>
              <a:gd name="connsiteX54" fmla="*/ 8888623 w 12192000"/>
              <a:gd name="connsiteY54" fmla="*/ 1053908 h 2079137"/>
              <a:gd name="connsiteX55" fmla="*/ 8841066 w 12192000"/>
              <a:gd name="connsiteY55" fmla="*/ 1060421 h 2079137"/>
              <a:gd name="connsiteX56" fmla="*/ 8752342 w 12192000"/>
              <a:gd name="connsiteY56" fmla="*/ 1080646 h 2079137"/>
              <a:gd name="connsiteX57" fmla="*/ 8699139 w 12192000"/>
              <a:gd name="connsiteY57" fmla="*/ 1087885 h 2079137"/>
              <a:gd name="connsiteX58" fmla="*/ 8667273 w 12192000"/>
              <a:gd name="connsiteY58" fmla="*/ 1092062 h 2079137"/>
              <a:gd name="connsiteX59" fmla="*/ 8586064 w 12192000"/>
              <a:gd name="connsiteY59" fmla="*/ 1114603 h 2079137"/>
              <a:gd name="connsiteX60" fmla="*/ 8460312 w 12192000"/>
              <a:gd name="connsiteY60" fmla="*/ 1179878 h 2079137"/>
              <a:gd name="connsiteX61" fmla="*/ 8419023 w 12192000"/>
              <a:gd name="connsiteY61" fmla="*/ 1191748 h 2079137"/>
              <a:gd name="connsiteX62" fmla="*/ 8410939 w 12192000"/>
              <a:gd name="connsiteY62" fmla="*/ 1189696 h 2079137"/>
              <a:gd name="connsiteX63" fmla="*/ 8362040 w 12192000"/>
              <a:gd name="connsiteY63" fmla="*/ 1220820 h 2079137"/>
              <a:gd name="connsiteX64" fmla="*/ 8273677 w 12192000"/>
              <a:gd name="connsiteY64" fmla="*/ 1236495 h 2079137"/>
              <a:gd name="connsiteX65" fmla="*/ 8204283 w 12192000"/>
              <a:gd name="connsiteY65" fmla="*/ 1243537 h 2079137"/>
              <a:gd name="connsiteX66" fmla="*/ 8166550 w 12192000"/>
              <a:gd name="connsiteY66" fmla="*/ 1249551 h 2079137"/>
              <a:gd name="connsiteX67" fmla="*/ 8137785 w 12192000"/>
              <a:gd name="connsiteY67" fmla="*/ 1251636 h 2079137"/>
              <a:gd name="connsiteX68" fmla="*/ 8071596 w 12192000"/>
              <a:gd name="connsiteY68" fmla="*/ 1269274 h 2079137"/>
              <a:gd name="connsiteX69" fmla="*/ 7964816 w 12192000"/>
              <a:gd name="connsiteY69" fmla="*/ 1303668 h 2079137"/>
              <a:gd name="connsiteX70" fmla="*/ 7941495 w 12192000"/>
              <a:gd name="connsiteY70" fmla="*/ 1309821 h 2079137"/>
              <a:gd name="connsiteX71" fmla="*/ 7919123 w 12192000"/>
              <a:gd name="connsiteY71" fmla="*/ 1310466 h 2079137"/>
              <a:gd name="connsiteX72" fmla="*/ 7911902 w 12192000"/>
              <a:gd name="connsiteY72" fmla="*/ 1306569 h 2079137"/>
              <a:gd name="connsiteX73" fmla="*/ 7898703 w 12192000"/>
              <a:gd name="connsiteY73" fmla="*/ 1309208 h 2079137"/>
              <a:gd name="connsiteX74" fmla="*/ 7894703 w 12192000"/>
              <a:gd name="connsiteY74" fmla="*/ 1308939 h 2079137"/>
              <a:gd name="connsiteX75" fmla="*/ 7872267 w 12192000"/>
              <a:gd name="connsiteY75" fmla="*/ 1308370 h 2079137"/>
              <a:gd name="connsiteX76" fmla="*/ 7836454 w 12192000"/>
              <a:gd name="connsiteY76" fmla="*/ 1331265 h 2079137"/>
              <a:gd name="connsiteX77" fmla="*/ 7782451 w 12192000"/>
              <a:gd name="connsiteY77" fmla="*/ 1339601 h 2079137"/>
              <a:gd name="connsiteX78" fmla="*/ 7542969 w 12192000"/>
              <a:gd name="connsiteY78" fmla="*/ 1372495 h 2079137"/>
              <a:gd name="connsiteX79" fmla="*/ 7476832 w 12192000"/>
              <a:gd name="connsiteY79" fmla="*/ 1431655 h 2079137"/>
              <a:gd name="connsiteX80" fmla="*/ 7370237 w 12192000"/>
              <a:gd name="connsiteY80" fmla="*/ 1474339 h 2079137"/>
              <a:gd name="connsiteX81" fmla="*/ 7222223 w 12192000"/>
              <a:gd name="connsiteY81" fmla="*/ 1510199 h 2079137"/>
              <a:gd name="connsiteX82" fmla="*/ 7215703 w 12192000"/>
              <a:gd name="connsiteY82" fmla="*/ 1520424 h 2079137"/>
              <a:gd name="connsiteX83" fmla="*/ 7204548 w 12192000"/>
              <a:gd name="connsiteY83" fmla="*/ 1528145 h 2079137"/>
              <a:gd name="connsiteX84" fmla="*/ 7202038 w 12192000"/>
              <a:gd name="connsiteY84" fmla="*/ 1527954 h 2079137"/>
              <a:gd name="connsiteX85" fmla="*/ 7173860 w 12192000"/>
              <a:gd name="connsiteY85" fmla="*/ 1541605 h 2079137"/>
              <a:gd name="connsiteX86" fmla="*/ 7155079 w 12192000"/>
              <a:gd name="connsiteY86" fmla="*/ 1552495 h 2079137"/>
              <a:gd name="connsiteX87" fmla="*/ 7149757 w 12192000"/>
              <a:gd name="connsiteY87" fmla="*/ 1552732 h 2079137"/>
              <a:gd name="connsiteX88" fmla="*/ 7104804 w 12192000"/>
              <a:gd name="connsiteY88" fmla="*/ 1565792 h 2079137"/>
              <a:gd name="connsiteX89" fmla="*/ 7082824 w 12192000"/>
              <a:gd name="connsiteY89" fmla="*/ 1567947 h 2079137"/>
              <a:gd name="connsiteX90" fmla="*/ 7021520 w 12192000"/>
              <a:gd name="connsiteY90" fmla="*/ 1562334 h 2079137"/>
              <a:gd name="connsiteX91" fmla="*/ 6988956 w 12192000"/>
              <a:gd name="connsiteY91" fmla="*/ 1576442 h 2079137"/>
              <a:gd name="connsiteX92" fmla="*/ 6981922 w 12192000"/>
              <a:gd name="connsiteY92" fmla="*/ 1578821 h 2079137"/>
              <a:gd name="connsiteX93" fmla="*/ 6981583 w 12192000"/>
              <a:gd name="connsiteY93" fmla="*/ 1578678 h 2079137"/>
              <a:gd name="connsiteX94" fmla="*/ 6973762 w 12192000"/>
              <a:gd name="connsiteY94" fmla="*/ 1580811 h 2079137"/>
              <a:gd name="connsiteX95" fmla="*/ 6969093 w 12192000"/>
              <a:gd name="connsiteY95" fmla="*/ 1583157 h 2079137"/>
              <a:gd name="connsiteX96" fmla="*/ 6890037 w 12192000"/>
              <a:gd name="connsiteY96" fmla="*/ 1575825 h 2079137"/>
              <a:gd name="connsiteX97" fmla="*/ 6785054 w 12192000"/>
              <a:gd name="connsiteY97" fmla="*/ 1582200 h 2079137"/>
              <a:gd name="connsiteX98" fmla="*/ 6681692 w 12192000"/>
              <a:gd name="connsiteY98" fmla="*/ 1591296 h 2079137"/>
              <a:gd name="connsiteX99" fmla="*/ 6644556 w 12192000"/>
              <a:gd name="connsiteY99" fmla="*/ 1595940 h 2079137"/>
              <a:gd name="connsiteX100" fmla="*/ 6577106 w 12192000"/>
              <a:gd name="connsiteY100" fmla="*/ 1598261 h 2079137"/>
              <a:gd name="connsiteX101" fmla="*/ 6544183 w 12192000"/>
              <a:gd name="connsiteY101" fmla="*/ 1596149 h 2079137"/>
              <a:gd name="connsiteX102" fmla="*/ 6540921 w 12192000"/>
              <a:gd name="connsiteY102" fmla="*/ 1593857 h 2079137"/>
              <a:gd name="connsiteX103" fmla="*/ 6535046 w 12192000"/>
              <a:gd name="connsiteY103" fmla="*/ 1593283 h 2079137"/>
              <a:gd name="connsiteX104" fmla="*/ 6519853 w 12192000"/>
              <a:gd name="connsiteY104" fmla="*/ 1595771 h 2079137"/>
              <a:gd name="connsiteX105" fmla="*/ 6514280 w 12192000"/>
              <a:gd name="connsiteY105" fmla="*/ 1597376 h 2079137"/>
              <a:gd name="connsiteX106" fmla="*/ 6505824 w 12192000"/>
              <a:gd name="connsiteY106" fmla="*/ 1598298 h 2079137"/>
              <a:gd name="connsiteX107" fmla="*/ 6505573 w 12192000"/>
              <a:gd name="connsiteY107" fmla="*/ 1598109 h 2079137"/>
              <a:gd name="connsiteX108" fmla="*/ 6497741 w 12192000"/>
              <a:gd name="connsiteY108" fmla="*/ 1599392 h 2079137"/>
              <a:gd name="connsiteX109" fmla="*/ 6459992 w 12192000"/>
              <a:gd name="connsiteY109" fmla="*/ 1608358 h 2079137"/>
              <a:gd name="connsiteX110" fmla="*/ 6404572 w 12192000"/>
              <a:gd name="connsiteY110" fmla="*/ 1593771 h 2079137"/>
              <a:gd name="connsiteX111" fmla="*/ 6382671 w 12192000"/>
              <a:gd name="connsiteY111" fmla="*/ 1592612 h 2079137"/>
              <a:gd name="connsiteX112" fmla="*/ 6369843 w 12192000"/>
              <a:gd name="connsiteY112" fmla="*/ 1590015 h 2079137"/>
              <a:gd name="connsiteX113" fmla="*/ 6269740 w 12192000"/>
              <a:gd name="connsiteY113" fmla="*/ 1614633 h 2079137"/>
              <a:gd name="connsiteX114" fmla="*/ 6255405 w 12192000"/>
              <a:gd name="connsiteY114" fmla="*/ 1620529 h 2079137"/>
              <a:gd name="connsiteX115" fmla="*/ 6244248 w 12192000"/>
              <a:gd name="connsiteY115" fmla="*/ 1629561 h 2079137"/>
              <a:gd name="connsiteX116" fmla="*/ 6086396 w 12192000"/>
              <a:gd name="connsiteY116" fmla="*/ 1642666 h 2079137"/>
              <a:gd name="connsiteX117" fmla="*/ 5867429 w 12192000"/>
              <a:gd name="connsiteY117" fmla="*/ 1695554 h 2079137"/>
              <a:gd name="connsiteX118" fmla="*/ 5772864 w 12192000"/>
              <a:gd name="connsiteY118" fmla="*/ 1689002 h 2079137"/>
              <a:gd name="connsiteX119" fmla="*/ 5629833 w 12192000"/>
              <a:gd name="connsiteY119" fmla="*/ 1713273 h 2079137"/>
              <a:gd name="connsiteX120" fmla="*/ 5504771 w 12192000"/>
              <a:gd name="connsiteY120" fmla="*/ 1725744 h 2079137"/>
              <a:gd name="connsiteX121" fmla="*/ 5490967 w 12192000"/>
              <a:gd name="connsiteY121" fmla="*/ 1726367 h 2079137"/>
              <a:gd name="connsiteX122" fmla="*/ 5486015 w 12192000"/>
              <a:gd name="connsiteY122" fmla="*/ 1721481 h 2079137"/>
              <a:gd name="connsiteX123" fmla="*/ 5439364 w 12192000"/>
              <a:gd name="connsiteY123" fmla="*/ 1721349 h 2079137"/>
              <a:gd name="connsiteX124" fmla="*/ 5350025 w 12192000"/>
              <a:gd name="connsiteY124" fmla="*/ 1729885 h 2079137"/>
              <a:gd name="connsiteX125" fmla="*/ 5336104 w 12192000"/>
              <a:gd name="connsiteY125" fmla="*/ 1734377 h 2079137"/>
              <a:gd name="connsiteX126" fmla="*/ 5245234 w 12192000"/>
              <a:gd name="connsiteY126" fmla="*/ 1738520 h 2079137"/>
              <a:gd name="connsiteX127" fmla="*/ 5182955 w 12192000"/>
              <a:gd name="connsiteY127" fmla="*/ 1744622 h 2079137"/>
              <a:gd name="connsiteX128" fmla="*/ 5169506 w 12192000"/>
              <a:gd name="connsiteY128" fmla="*/ 1748993 h 2079137"/>
              <a:gd name="connsiteX129" fmla="*/ 5154299 w 12192000"/>
              <a:gd name="connsiteY129" fmla="*/ 1744080 h 2079137"/>
              <a:gd name="connsiteX130" fmla="*/ 5149917 w 12192000"/>
              <a:gd name="connsiteY130" fmla="*/ 1739727 h 2079137"/>
              <a:gd name="connsiteX131" fmla="*/ 5100319 w 12192000"/>
              <a:gd name="connsiteY131" fmla="*/ 1745797 h 2079137"/>
              <a:gd name="connsiteX132" fmla="*/ 5094361 w 12192000"/>
              <a:gd name="connsiteY132" fmla="*/ 1745767 h 2079137"/>
              <a:gd name="connsiteX133" fmla="*/ 5053410 w 12192000"/>
              <a:gd name="connsiteY133" fmla="*/ 1742790 h 2079137"/>
              <a:gd name="connsiteX134" fmla="*/ 4992711 w 12192000"/>
              <a:gd name="connsiteY134" fmla="*/ 1734075 h 2079137"/>
              <a:gd name="connsiteX135" fmla="*/ 4930098 w 12192000"/>
              <a:gd name="connsiteY135" fmla="*/ 1717312 h 2079137"/>
              <a:gd name="connsiteX136" fmla="*/ 4893834 w 12192000"/>
              <a:gd name="connsiteY136" fmla="*/ 1710028 h 2079137"/>
              <a:gd name="connsiteX137" fmla="*/ 4868730 w 12192000"/>
              <a:gd name="connsiteY137" fmla="*/ 1702384 h 2079137"/>
              <a:gd name="connsiteX138" fmla="*/ 4797925 w 12192000"/>
              <a:gd name="connsiteY138" fmla="*/ 1695535 h 2079137"/>
              <a:gd name="connsiteX139" fmla="*/ 4677670 w 12192000"/>
              <a:gd name="connsiteY139" fmla="*/ 1689453 h 2079137"/>
              <a:gd name="connsiteX140" fmla="*/ 4634248 w 12192000"/>
              <a:gd name="connsiteY140" fmla="*/ 1680227 h 2079137"/>
              <a:gd name="connsiteX141" fmla="*/ 4632434 w 12192000"/>
              <a:gd name="connsiteY141" fmla="*/ 1674607 h 2079137"/>
              <a:gd name="connsiteX142" fmla="*/ 4619204 w 12192000"/>
              <a:gd name="connsiteY142" fmla="*/ 1672507 h 2079137"/>
              <a:gd name="connsiteX143" fmla="*/ 4616283 w 12192000"/>
              <a:gd name="connsiteY143" fmla="*/ 1670977 h 2079137"/>
              <a:gd name="connsiteX144" fmla="*/ 4598926 w 12192000"/>
              <a:gd name="connsiteY144" fmla="*/ 1663178 h 2079137"/>
              <a:gd name="connsiteX145" fmla="*/ 4547069 w 12192000"/>
              <a:gd name="connsiteY145" fmla="*/ 1670642 h 2079137"/>
              <a:gd name="connsiteX146" fmla="*/ 4523516 w 12192000"/>
              <a:gd name="connsiteY146" fmla="*/ 1669785 h 2079137"/>
              <a:gd name="connsiteX147" fmla="*/ 4500586 w 12192000"/>
              <a:gd name="connsiteY147" fmla="*/ 1675912 h 2079137"/>
              <a:gd name="connsiteX148" fmla="*/ 4488196 w 12192000"/>
              <a:gd name="connsiteY148" fmla="*/ 1683463 h 2079137"/>
              <a:gd name="connsiteX149" fmla="*/ 4445463 w 12192000"/>
              <a:gd name="connsiteY149" fmla="*/ 1695634 h 2079137"/>
              <a:gd name="connsiteX150" fmla="*/ 4446550 w 12192000"/>
              <a:gd name="connsiteY150" fmla="*/ 1680538 h 2079137"/>
              <a:gd name="connsiteX151" fmla="*/ 4365375 w 12192000"/>
              <a:gd name="connsiteY151" fmla="*/ 1697935 h 2079137"/>
              <a:gd name="connsiteX152" fmla="*/ 4305123 w 12192000"/>
              <a:gd name="connsiteY152" fmla="*/ 1714185 h 2079137"/>
              <a:gd name="connsiteX153" fmla="*/ 4292665 w 12192000"/>
              <a:gd name="connsiteY153" fmla="*/ 1720703 h 2079137"/>
              <a:gd name="connsiteX154" fmla="*/ 4276789 w 12192000"/>
              <a:gd name="connsiteY154" fmla="*/ 1718367 h 2079137"/>
              <a:gd name="connsiteX155" fmla="*/ 4271683 w 12192000"/>
              <a:gd name="connsiteY155" fmla="*/ 1714801 h 2079137"/>
              <a:gd name="connsiteX156" fmla="*/ 4223918 w 12192000"/>
              <a:gd name="connsiteY156" fmla="*/ 1728936 h 2079137"/>
              <a:gd name="connsiteX157" fmla="*/ 4218039 w 12192000"/>
              <a:gd name="connsiteY157" fmla="*/ 1729885 h 2079137"/>
              <a:gd name="connsiteX158" fmla="*/ 4177153 w 12192000"/>
              <a:gd name="connsiteY158" fmla="*/ 1733691 h 2079137"/>
              <a:gd name="connsiteX159" fmla="*/ 4051032 w 12192000"/>
              <a:gd name="connsiteY159" fmla="*/ 1728886 h 2079137"/>
              <a:gd name="connsiteX160" fmla="*/ 4013978 w 12192000"/>
              <a:gd name="connsiteY160" fmla="*/ 1727679 h 2079137"/>
              <a:gd name="connsiteX161" fmla="*/ 3987857 w 12192000"/>
              <a:gd name="connsiteY161" fmla="*/ 1724282 h 2079137"/>
              <a:gd name="connsiteX162" fmla="*/ 3916852 w 12192000"/>
              <a:gd name="connsiteY162" fmla="*/ 1729184 h 2079137"/>
              <a:gd name="connsiteX163" fmla="*/ 3797263 w 12192000"/>
              <a:gd name="connsiteY163" fmla="*/ 1742976 h 2079137"/>
              <a:gd name="connsiteX164" fmla="*/ 3752806 w 12192000"/>
              <a:gd name="connsiteY164" fmla="*/ 1741033 h 2079137"/>
              <a:gd name="connsiteX165" fmla="*/ 3749997 w 12192000"/>
              <a:gd name="connsiteY165" fmla="*/ 1735799 h 2079137"/>
              <a:gd name="connsiteX166" fmla="*/ 3736582 w 12192000"/>
              <a:gd name="connsiteY166" fmla="*/ 1735907 h 2079137"/>
              <a:gd name="connsiteX167" fmla="*/ 3733428 w 12192000"/>
              <a:gd name="connsiteY167" fmla="*/ 1734881 h 2079137"/>
              <a:gd name="connsiteX168" fmla="*/ 3714911 w 12192000"/>
              <a:gd name="connsiteY168" fmla="*/ 1730056 h 2079137"/>
              <a:gd name="connsiteX169" fmla="*/ 3665172 w 12192000"/>
              <a:gd name="connsiteY169" fmla="*/ 1745936 h 2079137"/>
              <a:gd name="connsiteX170" fmla="*/ 3552006 w 12192000"/>
              <a:gd name="connsiteY170" fmla="*/ 1755220 h 2079137"/>
              <a:gd name="connsiteX171" fmla="*/ 3390301 w 12192000"/>
              <a:gd name="connsiteY171" fmla="*/ 1762546 h 2079137"/>
              <a:gd name="connsiteX172" fmla="*/ 3264312 w 12192000"/>
              <a:gd name="connsiteY172" fmla="*/ 1774620 h 2079137"/>
              <a:gd name="connsiteX173" fmla="*/ 3106901 w 12192000"/>
              <a:gd name="connsiteY173" fmla="*/ 1804264 h 2079137"/>
              <a:gd name="connsiteX174" fmla="*/ 2993303 w 12192000"/>
              <a:gd name="connsiteY174" fmla="*/ 1806542 h 2079137"/>
              <a:gd name="connsiteX175" fmla="*/ 2979115 w 12192000"/>
              <a:gd name="connsiteY175" fmla="*/ 1815432 h 2079137"/>
              <a:gd name="connsiteX176" fmla="*/ 2963118 w 12192000"/>
              <a:gd name="connsiteY176" fmla="*/ 1820962 h 2079137"/>
              <a:gd name="connsiteX177" fmla="*/ 2961156 w 12192000"/>
              <a:gd name="connsiteY177" fmla="*/ 1820297 h 2079137"/>
              <a:gd name="connsiteX178" fmla="*/ 2925719 w 12192000"/>
              <a:gd name="connsiteY178" fmla="*/ 1828468 h 2079137"/>
              <a:gd name="connsiteX179" fmla="*/ 2857951 w 12192000"/>
              <a:gd name="connsiteY179" fmla="*/ 1842496 h 2079137"/>
              <a:gd name="connsiteX180" fmla="*/ 2857427 w 12192000"/>
              <a:gd name="connsiteY180" fmla="*/ 1841591 h 2079137"/>
              <a:gd name="connsiteX181" fmla="*/ 2846731 w 12192000"/>
              <a:gd name="connsiteY181" fmla="*/ 1839316 h 2079137"/>
              <a:gd name="connsiteX182" fmla="*/ 2826290 w 12192000"/>
              <a:gd name="connsiteY182" fmla="*/ 1837274 h 2079137"/>
              <a:gd name="connsiteX183" fmla="*/ 2779146 w 12192000"/>
              <a:gd name="connsiteY183" fmla="*/ 1820071 h 2079137"/>
              <a:gd name="connsiteX184" fmla="*/ 2739608 w 12192000"/>
              <a:gd name="connsiteY184" fmla="*/ 1827861 h 2079137"/>
              <a:gd name="connsiteX185" fmla="*/ 2731631 w 12192000"/>
              <a:gd name="connsiteY185" fmla="*/ 1828881 h 2079137"/>
              <a:gd name="connsiteX186" fmla="*/ 2731464 w 12192000"/>
              <a:gd name="connsiteY186" fmla="*/ 1828677 h 2079137"/>
              <a:gd name="connsiteX187" fmla="*/ 2723037 w 12192000"/>
              <a:gd name="connsiteY187" fmla="*/ 1829303 h 2079137"/>
              <a:gd name="connsiteX188" fmla="*/ 2701616 w 12192000"/>
              <a:gd name="connsiteY188" fmla="*/ 1832725 h 2079137"/>
              <a:gd name="connsiteX189" fmla="*/ 2696239 w 12192000"/>
              <a:gd name="connsiteY189" fmla="*/ 1831904 h 2079137"/>
              <a:gd name="connsiteX190" fmla="*/ 2663445 w 12192000"/>
              <a:gd name="connsiteY190" fmla="*/ 1825958 h 2079137"/>
              <a:gd name="connsiteX191" fmla="*/ 2560925 w 12192000"/>
              <a:gd name="connsiteY191" fmla="*/ 1829094 h 2079137"/>
              <a:gd name="connsiteX192" fmla="*/ 2458739 w 12192000"/>
              <a:gd name="connsiteY192" fmla="*/ 1834479 h 2079137"/>
              <a:gd name="connsiteX193" fmla="*/ 2356074 w 12192000"/>
              <a:gd name="connsiteY193" fmla="*/ 1836991 h 2079137"/>
              <a:gd name="connsiteX194" fmla="*/ 2304241 w 12192000"/>
              <a:gd name="connsiteY194" fmla="*/ 1822021 h 2079137"/>
              <a:gd name="connsiteX195" fmla="*/ 2298362 w 12192000"/>
              <a:gd name="connsiteY195" fmla="*/ 1822125 h 2079137"/>
              <a:gd name="connsiteX196" fmla="*/ 2283527 w 12192000"/>
              <a:gd name="connsiteY196" fmla="*/ 1826361 h 2079137"/>
              <a:gd name="connsiteX197" fmla="*/ 2278150 w 12192000"/>
              <a:gd name="connsiteY197" fmla="*/ 1828604 h 2079137"/>
              <a:gd name="connsiteX198" fmla="*/ 2269853 w 12192000"/>
              <a:gd name="connsiteY198" fmla="*/ 1830502 h 2079137"/>
              <a:gd name="connsiteX199" fmla="*/ 2269585 w 12192000"/>
              <a:gd name="connsiteY199" fmla="*/ 1830341 h 2079137"/>
              <a:gd name="connsiteX200" fmla="*/ 2225332 w 12192000"/>
              <a:gd name="connsiteY200" fmla="*/ 1845825 h 2079137"/>
              <a:gd name="connsiteX201" fmla="*/ 2169048 w 12192000"/>
              <a:gd name="connsiteY201" fmla="*/ 1837658 h 2079137"/>
              <a:gd name="connsiteX202" fmla="*/ 2147231 w 12192000"/>
              <a:gd name="connsiteY202" fmla="*/ 1839027 h 2079137"/>
              <a:gd name="connsiteX203" fmla="*/ 2135241 w 12192000"/>
              <a:gd name="connsiteY203" fmla="*/ 1838652 h 2079137"/>
              <a:gd name="connsiteX204" fmla="*/ 2099215 w 12192000"/>
              <a:gd name="connsiteY204" fmla="*/ 1850768 h 2079137"/>
              <a:gd name="connsiteX205" fmla="*/ 2094046 w 12192000"/>
              <a:gd name="connsiteY205" fmla="*/ 1850806 h 2079137"/>
              <a:gd name="connsiteX206" fmla="*/ 2071850 w 12192000"/>
              <a:gd name="connsiteY206" fmla="*/ 1861319 h 2079137"/>
              <a:gd name="connsiteX207" fmla="*/ 2039607 w 12192000"/>
              <a:gd name="connsiteY207" fmla="*/ 1874318 h 2079137"/>
              <a:gd name="connsiteX208" fmla="*/ 2037289 w 12192000"/>
              <a:gd name="connsiteY208" fmla="*/ 1874025 h 2079137"/>
              <a:gd name="connsiteX209" fmla="*/ 2023615 w 12192000"/>
              <a:gd name="connsiteY209" fmla="*/ 1881562 h 2079137"/>
              <a:gd name="connsiteX210" fmla="*/ 1957176 w 12192000"/>
              <a:gd name="connsiteY210" fmla="*/ 1898709 h 2079137"/>
              <a:gd name="connsiteX211" fmla="*/ 1858081 w 12192000"/>
              <a:gd name="connsiteY211" fmla="*/ 1923144 h 2079137"/>
              <a:gd name="connsiteX212" fmla="*/ 1738865 w 12192000"/>
              <a:gd name="connsiteY212" fmla="*/ 1944965 h 2079137"/>
              <a:gd name="connsiteX213" fmla="*/ 1616692 w 12192000"/>
              <a:gd name="connsiteY213" fmla="*/ 1989107 h 2079137"/>
              <a:gd name="connsiteX214" fmla="*/ 1411898 w 12192000"/>
              <a:gd name="connsiteY214" fmla="*/ 2046254 h 2079137"/>
              <a:gd name="connsiteX215" fmla="*/ 1375780 w 12192000"/>
              <a:gd name="connsiteY215" fmla="*/ 2047961 h 2079137"/>
              <a:gd name="connsiteX216" fmla="*/ 1375707 w 12192000"/>
              <a:gd name="connsiteY216" fmla="*/ 2047981 h 2079137"/>
              <a:gd name="connsiteX217" fmla="*/ 1285585 w 12192000"/>
              <a:gd name="connsiteY217" fmla="*/ 2047113 h 2079137"/>
              <a:gd name="connsiteX218" fmla="*/ 1263658 w 12192000"/>
              <a:gd name="connsiteY218" fmla="*/ 2041397 h 2079137"/>
              <a:gd name="connsiteX219" fmla="*/ 1170403 w 12192000"/>
              <a:gd name="connsiteY219" fmla="*/ 2033399 h 2079137"/>
              <a:gd name="connsiteX220" fmla="*/ 1153718 w 12192000"/>
              <a:gd name="connsiteY220" fmla="*/ 2029576 h 2079137"/>
              <a:gd name="connsiteX221" fmla="*/ 1133937 w 12192000"/>
              <a:gd name="connsiteY221" fmla="*/ 2032149 h 2079137"/>
              <a:gd name="connsiteX222" fmla="*/ 1054999 w 12192000"/>
              <a:gd name="connsiteY222" fmla="*/ 2043242 h 2079137"/>
              <a:gd name="connsiteX223" fmla="*/ 1018405 w 12192000"/>
              <a:gd name="connsiteY223" fmla="*/ 2048281 h 2079137"/>
              <a:gd name="connsiteX224" fmla="*/ 1016563 w 12192000"/>
              <a:gd name="connsiteY224" fmla="*/ 2051718 h 2079137"/>
              <a:gd name="connsiteX225" fmla="*/ 1008284 w 12192000"/>
              <a:gd name="connsiteY225" fmla="*/ 2046742 h 2079137"/>
              <a:gd name="connsiteX226" fmla="*/ 981974 w 12192000"/>
              <a:gd name="connsiteY226" fmla="*/ 2048363 h 2079137"/>
              <a:gd name="connsiteX227" fmla="*/ 971903 w 12192000"/>
              <a:gd name="connsiteY227" fmla="*/ 2053484 h 2079137"/>
              <a:gd name="connsiteX228" fmla="*/ 954015 w 12192000"/>
              <a:gd name="connsiteY228" fmla="*/ 2052529 h 2079137"/>
              <a:gd name="connsiteX229" fmla="*/ 839571 w 12192000"/>
              <a:gd name="connsiteY229" fmla="*/ 2046509 h 2079137"/>
              <a:gd name="connsiteX230" fmla="*/ 823321 w 12192000"/>
              <a:gd name="connsiteY230" fmla="*/ 2054296 h 2079137"/>
              <a:gd name="connsiteX231" fmla="*/ 800990 w 12192000"/>
              <a:gd name="connsiteY231" fmla="*/ 2051523 h 2079137"/>
              <a:gd name="connsiteX232" fmla="*/ 776439 w 12192000"/>
              <a:gd name="connsiteY232" fmla="*/ 2062634 h 2079137"/>
              <a:gd name="connsiteX233" fmla="*/ 763041 w 12192000"/>
              <a:gd name="connsiteY233" fmla="*/ 2063995 h 2079137"/>
              <a:gd name="connsiteX234" fmla="*/ 757863 w 12192000"/>
              <a:gd name="connsiteY234" fmla="*/ 2065877 h 2079137"/>
              <a:gd name="connsiteX235" fmla="*/ 745053 w 12192000"/>
              <a:gd name="connsiteY235" fmla="*/ 2051831 h 2079137"/>
              <a:gd name="connsiteX236" fmla="*/ 722609 w 12192000"/>
              <a:gd name="connsiteY236" fmla="*/ 2049504 h 2079137"/>
              <a:gd name="connsiteX237" fmla="*/ 717618 w 12192000"/>
              <a:gd name="connsiteY237" fmla="*/ 2042131 h 2079137"/>
              <a:gd name="connsiteX238" fmla="*/ 703285 w 12192000"/>
              <a:gd name="connsiteY238" fmla="*/ 2046808 h 2079137"/>
              <a:gd name="connsiteX239" fmla="*/ 680199 w 12192000"/>
              <a:gd name="connsiteY239" fmla="*/ 2051947 h 2079137"/>
              <a:gd name="connsiteX240" fmla="*/ 667351 w 12192000"/>
              <a:gd name="connsiteY240" fmla="*/ 2054469 h 2079137"/>
              <a:gd name="connsiteX241" fmla="*/ 660961 w 12192000"/>
              <a:gd name="connsiteY241" fmla="*/ 2049404 h 2079137"/>
              <a:gd name="connsiteX242" fmla="*/ 638282 w 12192000"/>
              <a:gd name="connsiteY242" fmla="*/ 2060093 h 2079137"/>
              <a:gd name="connsiteX243" fmla="*/ 583551 w 12192000"/>
              <a:gd name="connsiteY243" fmla="*/ 2070197 h 2079137"/>
              <a:gd name="connsiteX244" fmla="*/ 525274 w 12192000"/>
              <a:gd name="connsiteY244" fmla="*/ 2079137 h 2079137"/>
              <a:gd name="connsiteX245" fmla="*/ 405635 w 12192000"/>
              <a:gd name="connsiteY245" fmla="*/ 2059339 h 2079137"/>
              <a:gd name="connsiteX246" fmla="*/ 281555 w 12192000"/>
              <a:gd name="connsiteY246" fmla="*/ 2022847 h 2079137"/>
              <a:gd name="connsiteX247" fmla="*/ 98513 w 12192000"/>
              <a:gd name="connsiteY247" fmla="*/ 1969504 h 2079137"/>
              <a:gd name="connsiteX248" fmla="*/ 56191 w 12192000"/>
              <a:gd name="connsiteY248" fmla="*/ 1950709 h 2079137"/>
              <a:gd name="connsiteX249" fmla="*/ 0 w 12192000"/>
              <a:gd name="connsiteY249" fmla="*/ 1935789 h 2079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Lst>
            <a:rect l="l" t="t" r="r" b="b"/>
            <a:pathLst>
              <a:path w="12192000" h="2079137">
                <a:moveTo>
                  <a:pt x="12160143" y="831692"/>
                </a:moveTo>
                <a:lnTo>
                  <a:pt x="12159112" y="833361"/>
                </a:lnTo>
                <a:cubicBezTo>
                  <a:pt x="12157915" y="833832"/>
                  <a:pt x="12157402" y="833649"/>
                  <a:pt x="12158912" y="832430"/>
                </a:cubicBezTo>
                <a:close/>
                <a:moveTo>
                  <a:pt x="0" y="0"/>
                </a:moveTo>
                <a:lnTo>
                  <a:pt x="12192000" y="0"/>
                </a:lnTo>
                <a:lnTo>
                  <a:pt x="12192000" y="558063"/>
                </a:lnTo>
                <a:lnTo>
                  <a:pt x="12189259" y="810508"/>
                </a:lnTo>
                <a:lnTo>
                  <a:pt x="12170847" y="825280"/>
                </a:lnTo>
                <a:lnTo>
                  <a:pt x="12160143" y="831692"/>
                </a:lnTo>
                <a:lnTo>
                  <a:pt x="12163806" y="825759"/>
                </a:lnTo>
                <a:cubicBezTo>
                  <a:pt x="12125449" y="821525"/>
                  <a:pt x="12082203" y="824698"/>
                  <a:pt x="12056557" y="810176"/>
                </a:cubicBezTo>
                <a:cubicBezTo>
                  <a:pt x="12050902" y="790976"/>
                  <a:pt x="11923731" y="799312"/>
                  <a:pt x="11900316" y="789618"/>
                </a:cubicBezTo>
                <a:cubicBezTo>
                  <a:pt x="11841702" y="803374"/>
                  <a:pt x="11823963" y="832645"/>
                  <a:pt x="11791206" y="824176"/>
                </a:cubicBezTo>
                <a:cubicBezTo>
                  <a:pt x="11768977" y="817380"/>
                  <a:pt x="11683857" y="828947"/>
                  <a:pt x="11659257" y="800841"/>
                </a:cubicBezTo>
                <a:cubicBezTo>
                  <a:pt x="11617173" y="818107"/>
                  <a:pt x="11602556" y="790694"/>
                  <a:pt x="11569789" y="797135"/>
                </a:cubicBezTo>
                <a:cubicBezTo>
                  <a:pt x="11498310" y="795094"/>
                  <a:pt x="11458472" y="819882"/>
                  <a:pt x="11367885" y="791985"/>
                </a:cubicBezTo>
                <a:cubicBezTo>
                  <a:pt x="11325508" y="798158"/>
                  <a:pt x="11266580" y="755023"/>
                  <a:pt x="11174663" y="788721"/>
                </a:cubicBezTo>
                <a:cubicBezTo>
                  <a:pt x="11122703" y="792192"/>
                  <a:pt x="11150009" y="775410"/>
                  <a:pt x="11068220" y="786994"/>
                </a:cubicBezTo>
                <a:cubicBezTo>
                  <a:pt x="11046931" y="759861"/>
                  <a:pt x="10919185" y="793102"/>
                  <a:pt x="10893266" y="794013"/>
                </a:cubicBezTo>
                <a:cubicBezTo>
                  <a:pt x="10874184" y="776189"/>
                  <a:pt x="10862860" y="788743"/>
                  <a:pt x="10844025" y="789857"/>
                </a:cubicBezTo>
                <a:cubicBezTo>
                  <a:pt x="10836453" y="779294"/>
                  <a:pt x="10820690" y="778184"/>
                  <a:pt x="10814353" y="789010"/>
                </a:cubicBezTo>
                <a:cubicBezTo>
                  <a:pt x="10819669" y="816016"/>
                  <a:pt x="10754019" y="789067"/>
                  <a:pt x="10748393" y="806738"/>
                </a:cubicBezTo>
                <a:cubicBezTo>
                  <a:pt x="10687156" y="807873"/>
                  <a:pt x="10550299" y="781800"/>
                  <a:pt x="10468256" y="778733"/>
                </a:cubicBezTo>
                <a:cubicBezTo>
                  <a:pt x="10436666" y="770025"/>
                  <a:pt x="10371995" y="797252"/>
                  <a:pt x="10256131" y="788332"/>
                </a:cubicBezTo>
                <a:cubicBezTo>
                  <a:pt x="10240995" y="781626"/>
                  <a:pt x="10182664" y="765742"/>
                  <a:pt x="10177442" y="777371"/>
                </a:cubicBezTo>
                <a:cubicBezTo>
                  <a:pt x="10141447" y="775683"/>
                  <a:pt x="10030323" y="810071"/>
                  <a:pt x="10006086" y="792651"/>
                </a:cubicBezTo>
                <a:cubicBezTo>
                  <a:pt x="10009448" y="818833"/>
                  <a:pt x="9960389" y="791426"/>
                  <a:pt x="9952382" y="815411"/>
                </a:cubicBezTo>
                <a:lnTo>
                  <a:pt x="9926457" y="827295"/>
                </a:lnTo>
                <a:lnTo>
                  <a:pt x="9843405" y="867046"/>
                </a:lnTo>
                <a:lnTo>
                  <a:pt x="9830866" y="875047"/>
                </a:lnTo>
                <a:lnTo>
                  <a:pt x="9801807" y="872272"/>
                </a:lnTo>
                <a:lnTo>
                  <a:pt x="9785653" y="861743"/>
                </a:lnTo>
                <a:lnTo>
                  <a:pt x="9781177" y="864820"/>
                </a:lnTo>
                <a:cubicBezTo>
                  <a:pt x="9776153" y="871003"/>
                  <a:pt x="9773556" y="874842"/>
                  <a:pt x="9768640" y="869379"/>
                </a:cubicBezTo>
                <a:lnTo>
                  <a:pt x="9712211" y="900283"/>
                </a:lnTo>
                <a:cubicBezTo>
                  <a:pt x="9706243" y="902750"/>
                  <a:pt x="9698952" y="902954"/>
                  <a:pt x="9689465" y="899268"/>
                </a:cubicBezTo>
                <a:cubicBezTo>
                  <a:pt x="9670819" y="902906"/>
                  <a:pt x="9618108" y="917739"/>
                  <a:pt x="9600339" y="922112"/>
                </a:cubicBezTo>
                <a:lnTo>
                  <a:pt x="9582850" y="925510"/>
                </a:lnTo>
                <a:cubicBezTo>
                  <a:pt x="9574400" y="928631"/>
                  <a:pt x="9556868" y="938130"/>
                  <a:pt x="9549638" y="940845"/>
                </a:cubicBezTo>
                <a:cubicBezTo>
                  <a:pt x="9543792" y="942327"/>
                  <a:pt x="9546812" y="939351"/>
                  <a:pt x="9539471" y="941799"/>
                </a:cubicBezTo>
                <a:cubicBezTo>
                  <a:pt x="9538994" y="947702"/>
                  <a:pt x="9536009" y="953248"/>
                  <a:pt x="9505592" y="955533"/>
                </a:cubicBezTo>
                <a:cubicBezTo>
                  <a:pt x="9486013" y="968563"/>
                  <a:pt x="9460860" y="978842"/>
                  <a:pt x="9432569" y="985377"/>
                </a:cubicBezTo>
                <a:cubicBezTo>
                  <a:pt x="9426990" y="980335"/>
                  <a:pt x="9418918" y="990185"/>
                  <a:pt x="9414216" y="992655"/>
                </a:cubicBezTo>
                <a:cubicBezTo>
                  <a:pt x="9412644" y="989014"/>
                  <a:pt x="9400057" y="989255"/>
                  <a:pt x="9397106" y="992980"/>
                </a:cubicBezTo>
                <a:cubicBezTo>
                  <a:pt x="9314093" y="1020862"/>
                  <a:pt x="9349678" y="978420"/>
                  <a:pt x="9305108" y="1007767"/>
                </a:cubicBezTo>
                <a:cubicBezTo>
                  <a:pt x="9296670" y="1010324"/>
                  <a:pt x="9289251" y="1009612"/>
                  <a:pt x="9282434" y="1007523"/>
                </a:cubicBezTo>
                <a:lnTo>
                  <a:pt x="9271941" y="1002839"/>
                </a:lnTo>
                <a:lnTo>
                  <a:pt x="9238227" y="1017668"/>
                </a:lnTo>
                <a:cubicBezTo>
                  <a:pt x="9221294" y="1023415"/>
                  <a:pt x="9203166" y="1027997"/>
                  <a:pt x="9184265" y="1031275"/>
                </a:cubicBezTo>
                <a:cubicBezTo>
                  <a:pt x="9178371" y="1024135"/>
                  <a:pt x="9165618" y="1036637"/>
                  <a:pt x="9159000" y="1039569"/>
                </a:cubicBezTo>
                <a:cubicBezTo>
                  <a:pt x="9157881" y="1034602"/>
                  <a:pt x="9141725" y="1033964"/>
                  <a:pt x="9137031" y="1038699"/>
                </a:cubicBezTo>
                <a:cubicBezTo>
                  <a:pt x="9023973" y="1069523"/>
                  <a:pt x="9079946" y="1015706"/>
                  <a:pt x="9015702" y="1051400"/>
                </a:cubicBezTo>
                <a:lnTo>
                  <a:pt x="8971403" y="1040542"/>
                </a:lnTo>
                <a:lnTo>
                  <a:pt x="8961826" y="1045364"/>
                </a:lnTo>
                <a:cubicBezTo>
                  <a:pt x="8922837" y="1050010"/>
                  <a:pt x="8909116" y="1040754"/>
                  <a:pt x="8888623" y="1053908"/>
                </a:cubicBezTo>
                <a:cubicBezTo>
                  <a:pt x="8850424" y="1035587"/>
                  <a:pt x="8865892" y="1054194"/>
                  <a:pt x="8841066" y="1060421"/>
                </a:cubicBezTo>
                <a:cubicBezTo>
                  <a:pt x="8818353" y="1064878"/>
                  <a:pt x="8775995" y="1076068"/>
                  <a:pt x="8752342" y="1080646"/>
                </a:cubicBezTo>
                <a:cubicBezTo>
                  <a:pt x="8736966" y="1099406"/>
                  <a:pt x="8723186" y="1079948"/>
                  <a:pt x="8699139" y="1087885"/>
                </a:cubicBezTo>
                <a:cubicBezTo>
                  <a:pt x="8688630" y="1095506"/>
                  <a:pt x="8680324" y="1097539"/>
                  <a:pt x="8667273" y="1092062"/>
                </a:cubicBezTo>
                <a:cubicBezTo>
                  <a:pt x="8619205" y="1128818"/>
                  <a:pt x="8634590" y="1097116"/>
                  <a:pt x="8586064" y="1114603"/>
                </a:cubicBezTo>
                <a:cubicBezTo>
                  <a:pt x="8544721" y="1131913"/>
                  <a:pt x="8496602" y="1145520"/>
                  <a:pt x="8460312" y="1179878"/>
                </a:cubicBezTo>
                <a:cubicBezTo>
                  <a:pt x="8454266" y="1189140"/>
                  <a:pt x="8435781" y="1194455"/>
                  <a:pt x="8419023" y="1191748"/>
                </a:cubicBezTo>
                <a:cubicBezTo>
                  <a:pt x="8416138" y="1191283"/>
                  <a:pt x="8413416" y="1190591"/>
                  <a:pt x="8410939" y="1189696"/>
                </a:cubicBezTo>
                <a:cubicBezTo>
                  <a:pt x="8390077" y="1213458"/>
                  <a:pt x="8370324" y="1205397"/>
                  <a:pt x="8362040" y="1220820"/>
                </a:cubicBezTo>
                <a:cubicBezTo>
                  <a:pt x="8320616" y="1231942"/>
                  <a:pt x="8281663" y="1222882"/>
                  <a:pt x="8273677" y="1236495"/>
                </a:cubicBezTo>
                <a:cubicBezTo>
                  <a:pt x="8251358" y="1238573"/>
                  <a:pt x="8216738" y="1228341"/>
                  <a:pt x="8204283" y="1243537"/>
                </a:cubicBezTo>
                <a:cubicBezTo>
                  <a:pt x="8198634" y="1233135"/>
                  <a:pt x="8181550" y="1254947"/>
                  <a:pt x="8166550" y="1249551"/>
                </a:cubicBezTo>
                <a:cubicBezTo>
                  <a:pt x="8155570" y="1244572"/>
                  <a:pt x="8147825" y="1250027"/>
                  <a:pt x="8137785" y="1251636"/>
                </a:cubicBezTo>
                <a:cubicBezTo>
                  <a:pt x="8123427" y="1248361"/>
                  <a:pt x="8081662" y="1261833"/>
                  <a:pt x="8071596" y="1269274"/>
                </a:cubicBezTo>
                <a:cubicBezTo>
                  <a:pt x="8048949" y="1293759"/>
                  <a:pt x="7983924" y="1284712"/>
                  <a:pt x="7964816" y="1303668"/>
                </a:cubicBezTo>
                <a:cubicBezTo>
                  <a:pt x="7957137" y="1306992"/>
                  <a:pt x="7949335" y="1308861"/>
                  <a:pt x="7941495" y="1309821"/>
                </a:cubicBezTo>
                <a:lnTo>
                  <a:pt x="7919123" y="1310466"/>
                </a:lnTo>
                <a:lnTo>
                  <a:pt x="7911902" y="1306569"/>
                </a:lnTo>
                <a:lnTo>
                  <a:pt x="7898703" y="1309208"/>
                </a:lnTo>
                <a:lnTo>
                  <a:pt x="7894703" y="1308939"/>
                </a:lnTo>
                <a:lnTo>
                  <a:pt x="7872267" y="1308370"/>
                </a:lnTo>
                <a:cubicBezTo>
                  <a:pt x="7886550" y="1330359"/>
                  <a:pt x="7812648" y="1314851"/>
                  <a:pt x="7836454" y="1331265"/>
                </a:cubicBezTo>
                <a:cubicBezTo>
                  <a:pt x="7798907" y="1336933"/>
                  <a:pt x="7831419" y="1351068"/>
                  <a:pt x="7782451" y="1339601"/>
                </a:cubicBezTo>
                <a:cubicBezTo>
                  <a:pt x="7727636" y="1365002"/>
                  <a:pt x="7583002" y="1338768"/>
                  <a:pt x="7542969" y="1372495"/>
                </a:cubicBezTo>
                <a:cubicBezTo>
                  <a:pt x="7546396" y="1360942"/>
                  <a:pt x="7492851" y="1424323"/>
                  <a:pt x="7476832" y="1431655"/>
                </a:cubicBezTo>
                <a:cubicBezTo>
                  <a:pt x="7439619" y="1443703"/>
                  <a:pt x="7425596" y="1454661"/>
                  <a:pt x="7370237" y="1474339"/>
                </a:cubicBezTo>
                <a:cubicBezTo>
                  <a:pt x="7316246" y="1485928"/>
                  <a:pt x="7281903" y="1512712"/>
                  <a:pt x="7222223" y="1510199"/>
                </a:cubicBezTo>
                <a:cubicBezTo>
                  <a:pt x="7221190" y="1514030"/>
                  <a:pt x="7218885" y="1517398"/>
                  <a:pt x="7215703" y="1520424"/>
                </a:cubicBezTo>
                <a:lnTo>
                  <a:pt x="7204548" y="1528145"/>
                </a:lnTo>
                <a:lnTo>
                  <a:pt x="7202038" y="1527954"/>
                </a:lnTo>
                <a:lnTo>
                  <a:pt x="7173860" y="1541605"/>
                </a:lnTo>
                <a:lnTo>
                  <a:pt x="7155079" y="1552495"/>
                </a:lnTo>
                <a:lnTo>
                  <a:pt x="7149757" y="1552732"/>
                </a:lnTo>
                <a:cubicBezTo>
                  <a:pt x="7141378" y="1554948"/>
                  <a:pt x="7115959" y="1563256"/>
                  <a:pt x="7104804" y="1565792"/>
                </a:cubicBezTo>
                <a:cubicBezTo>
                  <a:pt x="7099811" y="1550850"/>
                  <a:pt x="7096935" y="1561973"/>
                  <a:pt x="7082824" y="1567947"/>
                </a:cubicBezTo>
                <a:cubicBezTo>
                  <a:pt x="7071919" y="1546070"/>
                  <a:pt x="7039417" y="1570606"/>
                  <a:pt x="7021520" y="1562334"/>
                </a:cubicBezTo>
                <a:cubicBezTo>
                  <a:pt x="7011400" y="1567217"/>
                  <a:pt x="7000495" y="1571981"/>
                  <a:pt x="6988956" y="1576442"/>
                </a:cubicBezTo>
                <a:lnTo>
                  <a:pt x="6981922" y="1578821"/>
                </a:lnTo>
                <a:lnTo>
                  <a:pt x="6981583" y="1578678"/>
                </a:lnTo>
                <a:cubicBezTo>
                  <a:pt x="6979627" y="1578791"/>
                  <a:pt x="6977153" y="1579421"/>
                  <a:pt x="6973762" y="1580811"/>
                </a:cubicBezTo>
                <a:lnTo>
                  <a:pt x="6969093" y="1583157"/>
                </a:lnTo>
                <a:lnTo>
                  <a:pt x="6890037" y="1575825"/>
                </a:lnTo>
                <a:cubicBezTo>
                  <a:pt x="6849459" y="1579997"/>
                  <a:pt x="6820022" y="1566922"/>
                  <a:pt x="6785054" y="1582200"/>
                </a:cubicBezTo>
                <a:cubicBezTo>
                  <a:pt x="6747047" y="1586037"/>
                  <a:pt x="6712794" y="1582954"/>
                  <a:pt x="6681692" y="1591296"/>
                </a:cubicBezTo>
                <a:cubicBezTo>
                  <a:pt x="6667557" y="1587501"/>
                  <a:pt x="6654822" y="1586753"/>
                  <a:pt x="6644556" y="1595940"/>
                </a:cubicBezTo>
                <a:cubicBezTo>
                  <a:pt x="6608615" y="1597269"/>
                  <a:pt x="6597697" y="1587005"/>
                  <a:pt x="6577106" y="1598261"/>
                </a:cubicBezTo>
                <a:lnTo>
                  <a:pt x="6544183" y="1596149"/>
                </a:lnTo>
                <a:lnTo>
                  <a:pt x="6540921" y="1593857"/>
                </a:lnTo>
                <a:lnTo>
                  <a:pt x="6535046" y="1593283"/>
                </a:lnTo>
                <a:lnTo>
                  <a:pt x="6519853" y="1595771"/>
                </a:lnTo>
                <a:lnTo>
                  <a:pt x="6514280" y="1597376"/>
                </a:lnTo>
                <a:cubicBezTo>
                  <a:pt x="6510385" y="1598232"/>
                  <a:pt x="6507735" y="1598481"/>
                  <a:pt x="6505824" y="1598298"/>
                </a:cubicBezTo>
                <a:lnTo>
                  <a:pt x="6505573" y="1598109"/>
                </a:lnTo>
                <a:lnTo>
                  <a:pt x="6497741" y="1599392"/>
                </a:lnTo>
                <a:cubicBezTo>
                  <a:pt x="6484628" y="1602044"/>
                  <a:pt x="6471968" y="1605085"/>
                  <a:pt x="6459992" y="1608358"/>
                </a:cubicBezTo>
                <a:cubicBezTo>
                  <a:pt x="6447037" y="1597612"/>
                  <a:pt x="6404274" y="1616787"/>
                  <a:pt x="6404572" y="1593771"/>
                </a:cubicBezTo>
                <a:cubicBezTo>
                  <a:pt x="6388277" y="1597519"/>
                  <a:pt x="6380141" y="1607970"/>
                  <a:pt x="6382671" y="1592612"/>
                </a:cubicBezTo>
                <a:lnTo>
                  <a:pt x="6369843" y="1590015"/>
                </a:lnTo>
                <a:lnTo>
                  <a:pt x="6269740" y="1614633"/>
                </a:lnTo>
                <a:lnTo>
                  <a:pt x="6255405" y="1620529"/>
                </a:lnTo>
                <a:cubicBezTo>
                  <a:pt x="6250911" y="1623016"/>
                  <a:pt x="6247090" y="1625968"/>
                  <a:pt x="6244248" y="1629561"/>
                </a:cubicBezTo>
                <a:cubicBezTo>
                  <a:pt x="6188859" y="1618246"/>
                  <a:pt x="6143250" y="1639346"/>
                  <a:pt x="6086396" y="1642666"/>
                </a:cubicBezTo>
                <a:cubicBezTo>
                  <a:pt x="6024311" y="1653696"/>
                  <a:pt x="5889522" y="1686499"/>
                  <a:pt x="5867429" y="1695554"/>
                </a:cubicBezTo>
                <a:cubicBezTo>
                  <a:pt x="5848669" y="1700350"/>
                  <a:pt x="5763994" y="1699795"/>
                  <a:pt x="5772864" y="1689002"/>
                </a:cubicBezTo>
                <a:cubicBezTo>
                  <a:pt x="5718480" y="1716048"/>
                  <a:pt x="5694188" y="1696562"/>
                  <a:pt x="5629833" y="1713273"/>
                </a:cubicBezTo>
                <a:lnTo>
                  <a:pt x="5504771" y="1725744"/>
                </a:lnTo>
                <a:lnTo>
                  <a:pt x="5490967" y="1726367"/>
                </a:lnTo>
                <a:lnTo>
                  <a:pt x="5486015" y="1721481"/>
                </a:lnTo>
                <a:lnTo>
                  <a:pt x="5439364" y="1721349"/>
                </a:lnTo>
                <a:cubicBezTo>
                  <a:pt x="5418850" y="1733129"/>
                  <a:pt x="5381503" y="1725668"/>
                  <a:pt x="5350025" y="1729885"/>
                </a:cubicBezTo>
                <a:lnTo>
                  <a:pt x="5336104" y="1734377"/>
                </a:lnTo>
                <a:lnTo>
                  <a:pt x="5245234" y="1738520"/>
                </a:lnTo>
                <a:lnTo>
                  <a:pt x="5182955" y="1744622"/>
                </a:lnTo>
                <a:lnTo>
                  <a:pt x="5169506" y="1748993"/>
                </a:lnTo>
                <a:lnTo>
                  <a:pt x="5154299" y="1744080"/>
                </a:lnTo>
                <a:cubicBezTo>
                  <a:pt x="5152463" y="1742751"/>
                  <a:pt x="5150989" y="1741283"/>
                  <a:pt x="5149917" y="1739727"/>
                </a:cubicBezTo>
                <a:lnTo>
                  <a:pt x="5100319" y="1745797"/>
                </a:lnTo>
                <a:lnTo>
                  <a:pt x="5094361" y="1745767"/>
                </a:lnTo>
                <a:lnTo>
                  <a:pt x="5053410" y="1742790"/>
                </a:lnTo>
                <a:lnTo>
                  <a:pt x="4992711" y="1734075"/>
                </a:lnTo>
                <a:cubicBezTo>
                  <a:pt x="4972764" y="1728527"/>
                  <a:pt x="4955480" y="1708667"/>
                  <a:pt x="4930098" y="1717312"/>
                </a:cubicBezTo>
                <a:cubicBezTo>
                  <a:pt x="4936142" y="1706767"/>
                  <a:pt x="4900350" y="1719438"/>
                  <a:pt x="4893834" y="1710028"/>
                </a:cubicBezTo>
                <a:cubicBezTo>
                  <a:pt x="4890113" y="1702277"/>
                  <a:pt x="4878389" y="1704314"/>
                  <a:pt x="4868730" y="1702384"/>
                </a:cubicBezTo>
                <a:cubicBezTo>
                  <a:pt x="4860577" y="1694955"/>
                  <a:pt x="4813519" y="1692594"/>
                  <a:pt x="4797925" y="1695535"/>
                </a:cubicBezTo>
                <a:cubicBezTo>
                  <a:pt x="4754973" y="1708626"/>
                  <a:pt x="4712186" y="1679830"/>
                  <a:pt x="4677670" y="1689453"/>
                </a:cubicBezTo>
                <a:cubicBezTo>
                  <a:pt x="4650390" y="1686902"/>
                  <a:pt x="4641786" y="1682702"/>
                  <a:pt x="4634248" y="1680227"/>
                </a:cubicBezTo>
                <a:lnTo>
                  <a:pt x="4632434" y="1674607"/>
                </a:lnTo>
                <a:lnTo>
                  <a:pt x="4619204" y="1672507"/>
                </a:lnTo>
                <a:lnTo>
                  <a:pt x="4616283" y="1670977"/>
                </a:lnTo>
                <a:cubicBezTo>
                  <a:pt x="4610716" y="1668036"/>
                  <a:pt x="4605090" y="1665277"/>
                  <a:pt x="4598926" y="1663178"/>
                </a:cubicBezTo>
                <a:cubicBezTo>
                  <a:pt x="4588025" y="1686237"/>
                  <a:pt x="4544698" y="1649138"/>
                  <a:pt x="4547069" y="1670642"/>
                </a:cubicBezTo>
                <a:lnTo>
                  <a:pt x="4523516" y="1669785"/>
                </a:lnTo>
                <a:lnTo>
                  <a:pt x="4500586" y="1675912"/>
                </a:lnTo>
                <a:lnTo>
                  <a:pt x="4488196" y="1683463"/>
                </a:lnTo>
                <a:lnTo>
                  <a:pt x="4445463" y="1695634"/>
                </a:lnTo>
                <a:lnTo>
                  <a:pt x="4446550" y="1680538"/>
                </a:lnTo>
                <a:lnTo>
                  <a:pt x="4365375" y="1697935"/>
                </a:lnTo>
                <a:lnTo>
                  <a:pt x="4305123" y="1714185"/>
                </a:lnTo>
                <a:lnTo>
                  <a:pt x="4292665" y="1720703"/>
                </a:lnTo>
                <a:lnTo>
                  <a:pt x="4276789" y="1718367"/>
                </a:lnTo>
                <a:cubicBezTo>
                  <a:pt x="4274740" y="1717359"/>
                  <a:pt x="4273021" y="1716157"/>
                  <a:pt x="4271683" y="1714801"/>
                </a:cubicBezTo>
                <a:lnTo>
                  <a:pt x="4223918" y="1728936"/>
                </a:lnTo>
                <a:lnTo>
                  <a:pt x="4218039" y="1729885"/>
                </a:lnTo>
                <a:lnTo>
                  <a:pt x="4177153" y="1733691"/>
                </a:lnTo>
                <a:lnTo>
                  <a:pt x="4051032" y="1728886"/>
                </a:lnTo>
                <a:cubicBezTo>
                  <a:pt x="4055072" y="1717510"/>
                  <a:pt x="4022108" y="1735873"/>
                  <a:pt x="4013978" y="1727679"/>
                </a:cubicBezTo>
                <a:cubicBezTo>
                  <a:pt x="4008905" y="1720660"/>
                  <a:pt x="3997723" y="1724594"/>
                  <a:pt x="3987857" y="1724282"/>
                </a:cubicBezTo>
                <a:cubicBezTo>
                  <a:pt x="3978476" y="1718309"/>
                  <a:pt x="3931683" y="1723723"/>
                  <a:pt x="3916852" y="1729184"/>
                </a:cubicBezTo>
                <a:cubicBezTo>
                  <a:pt x="3876910" y="1749138"/>
                  <a:pt x="3829523" y="1727824"/>
                  <a:pt x="3797263" y="1742976"/>
                </a:cubicBezTo>
                <a:cubicBezTo>
                  <a:pt x="3769922" y="1744951"/>
                  <a:pt x="3760682" y="1742230"/>
                  <a:pt x="3752806" y="1741033"/>
                </a:cubicBezTo>
                <a:lnTo>
                  <a:pt x="3749997" y="1735799"/>
                </a:lnTo>
                <a:lnTo>
                  <a:pt x="3736582" y="1735907"/>
                </a:lnTo>
                <a:lnTo>
                  <a:pt x="3733428" y="1734881"/>
                </a:lnTo>
                <a:cubicBezTo>
                  <a:pt x="3727408" y="1732899"/>
                  <a:pt x="3721365" y="1731108"/>
                  <a:pt x="3714911" y="1730056"/>
                </a:cubicBezTo>
                <a:cubicBezTo>
                  <a:pt x="3708355" y="1754554"/>
                  <a:pt x="3658933" y="1725152"/>
                  <a:pt x="3665172" y="1745936"/>
                </a:cubicBezTo>
                <a:cubicBezTo>
                  <a:pt x="3628569" y="1744420"/>
                  <a:pt x="3583742" y="1775884"/>
                  <a:pt x="3552006" y="1755220"/>
                </a:cubicBezTo>
                <a:cubicBezTo>
                  <a:pt x="3497522" y="1758390"/>
                  <a:pt x="3448310" y="1757433"/>
                  <a:pt x="3390301" y="1762546"/>
                </a:cubicBezTo>
                <a:cubicBezTo>
                  <a:pt x="3345266" y="1774524"/>
                  <a:pt x="3297039" y="1758531"/>
                  <a:pt x="3264312" y="1774620"/>
                </a:cubicBezTo>
                <a:cubicBezTo>
                  <a:pt x="3212634" y="1771139"/>
                  <a:pt x="3147905" y="1780248"/>
                  <a:pt x="3106901" y="1804264"/>
                </a:cubicBezTo>
                <a:cubicBezTo>
                  <a:pt x="3051355" y="1805490"/>
                  <a:pt x="3041708" y="1820368"/>
                  <a:pt x="2993303" y="1806542"/>
                </a:cubicBezTo>
                <a:cubicBezTo>
                  <a:pt x="2989182" y="1810139"/>
                  <a:pt x="2984377" y="1813039"/>
                  <a:pt x="2979115" y="1815432"/>
                </a:cubicBezTo>
                <a:lnTo>
                  <a:pt x="2963118" y="1820962"/>
                </a:lnTo>
                <a:lnTo>
                  <a:pt x="2961156" y="1820297"/>
                </a:lnTo>
                <a:lnTo>
                  <a:pt x="2925719" y="1828468"/>
                </a:lnTo>
                <a:lnTo>
                  <a:pt x="2857951" y="1842496"/>
                </a:lnTo>
                <a:lnTo>
                  <a:pt x="2857427" y="1841591"/>
                </a:lnTo>
                <a:cubicBezTo>
                  <a:pt x="2855386" y="1839734"/>
                  <a:pt x="2852250" y="1838690"/>
                  <a:pt x="2846731" y="1839316"/>
                </a:cubicBezTo>
                <a:cubicBezTo>
                  <a:pt x="2855175" y="1823564"/>
                  <a:pt x="2843311" y="1834035"/>
                  <a:pt x="2826290" y="1837274"/>
                </a:cubicBezTo>
                <a:cubicBezTo>
                  <a:pt x="2835609" y="1813530"/>
                  <a:pt x="2787284" y="1831665"/>
                  <a:pt x="2779146" y="1820071"/>
                </a:cubicBezTo>
                <a:cubicBezTo>
                  <a:pt x="2766432" y="1822985"/>
                  <a:pt x="2753158" y="1825635"/>
                  <a:pt x="2739608" y="1827861"/>
                </a:cubicBezTo>
                <a:lnTo>
                  <a:pt x="2731631" y="1828881"/>
                </a:lnTo>
                <a:cubicBezTo>
                  <a:pt x="2731575" y="1828813"/>
                  <a:pt x="2731521" y="1828744"/>
                  <a:pt x="2731464" y="1828677"/>
                </a:cubicBezTo>
                <a:cubicBezTo>
                  <a:pt x="2729715" y="1828415"/>
                  <a:pt x="2727085" y="1828569"/>
                  <a:pt x="2723037" y="1829303"/>
                </a:cubicBezTo>
                <a:lnTo>
                  <a:pt x="2701616" y="1832725"/>
                </a:lnTo>
                <a:lnTo>
                  <a:pt x="2696239" y="1831904"/>
                </a:lnTo>
                <a:lnTo>
                  <a:pt x="2663445" y="1825958"/>
                </a:lnTo>
                <a:cubicBezTo>
                  <a:pt x="2641260" y="1825904"/>
                  <a:pt x="2595040" y="1827674"/>
                  <a:pt x="2560925" y="1829094"/>
                </a:cubicBezTo>
                <a:cubicBezTo>
                  <a:pt x="2527977" y="1836499"/>
                  <a:pt x="2496507" y="1831991"/>
                  <a:pt x="2458739" y="1834479"/>
                </a:cubicBezTo>
                <a:cubicBezTo>
                  <a:pt x="2419379" y="1848893"/>
                  <a:pt x="2396428" y="1834257"/>
                  <a:pt x="2356074" y="1836991"/>
                </a:cubicBezTo>
                <a:cubicBezTo>
                  <a:pt x="2323435" y="1857644"/>
                  <a:pt x="2325610" y="1826053"/>
                  <a:pt x="2304241" y="1822021"/>
                </a:cubicBezTo>
                <a:lnTo>
                  <a:pt x="2298362" y="1822125"/>
                </a:lnTo>
                <a:lnTo>
                  <a:pt x="2283527" y="1826361"/>
                </a:lnTo>
                <a:lnTo>
                  <a:pt x="2278150" y="1828604"/>
                </a:lnTo>
                <a:cubicBezTo>
                  <a:pt x="2274371" y="1829907"/>
                  <a:pt x="2271762" y="1830461"/>
                  <a:pt x="2269853" y="1830502"/>
                </a:cubicBezTo>
                <a:lnTo>
                  <a:pt x="2269585" y="1830341"/>
                </a:lnTo>
                <a:lnTo>
                  <a:pt x="2225332" y="1845825"/>
                </a:lnTo>
                <a:cubicBezTo>
                  <a:pt x="2211505" y="1836594"/>
                  <a:pt x="2170867" y="1860661"/>
                  <a:pt x="2169048" y="1837658"/>
                </a:cubicBezTo>
                <a:cubicBezTo>
                  <a:pt x="2153238" y="1843278"/>
                  <a:pt x="2146132" y="1854645"/>
                  <a:pt x="2147231" y="1839027"/>
                </a:cubicBezTo>
                <a:cubicBezTo>
                  <a:pt x="2141901" y="1840465"/>
                  <a:pt x="2138205" y="1840014"/>
                  <a:pt x="2135241" y="1838652"/>
                </a:cubicBezTo>
                <a:lnTo>
                  <a:pt x="2099215" y="1850768"/>
                </a:lnTo>
                <a:lnTo>
                  <a:pt x="2094046" y="1850806"/>
                </a:lnTo>
                <a:lnTo>
                  <a:pt x="2071850" y="1861319"/>
                </a:lnTo>
                <a:lnTo>
                  <a:pt x="2039607" y="1874318"/>
                </a:lnTo>
                <a:lnTo>
                  <a:pt x="2037289" y="1874025"/>
                </a:lnTo>
                <a:lnTo>
                  <a:pt x="2023615" y="1881562"/>
                </a:lnTo>
                <a:cubicBezTo>
                  <a:pt x="2019390" y="1884562"/>
                  <a:pt x="1959668" y="1894795"/>
                  <a:pt x="1957176" y="1898709"/>
                </a:cubicBezTo>
                <a:cubicBezTo>
                  <a:pt x="1901224" y="1893805"/>
                  <a:pt x="1914145" y="1913274"/>
                  <a:pt x="1858081" y="1923144"/>
                </a:cubicBezTo>
                <a:cubicBezTo>
                  <a:pt x="1819487" y="1923227"/>
                  <a:pt x="1798952" y="1929741"/>
                  <a:pt x="1738865" y="1944965"/>
                </a:cubicBezTo>
                <a:cubicBezTo>
                  <a:pt x="1698633" y="1955957"/>
                  <a:pt x="1670491" y="1978862"/>
                  <a:pt x="1616692" y="1989107"/>
                </a:cubicBezTo>
                <a:cubicBezTo>
                  <a:pt x="1565257" y="2022368"/>
                  <a:pt x="1474172" y="2022156"/>
                  <a:pt x="1411898" y="2046254"/>
                </a:cubicBezTo>
                <a:cubicBezTo>
                  <a:pt x="1380237" y="2035952"/>
                  <a:pt x="1386648" y="2042292"/>
                  <a:pt x="1375780" y="2047961"/>
                </a:cubicBezTo>
                <a:cubicBezTo>
                  <a:pt x="1375756" y="2047968"/>
                  <a:pt x="1375731" y="2047974"/>
                  <a:pt x="1375707" y="2047981"/>
                </a:cubicBezTo>
                <a:lnTo>
                  <a:pt x="1285585" y="2047113"/>
                </a:lnTo>
                <a:cubicBezTo>
                  <a:pt x="1279541" y="2043453"/>
                  <a:pt x="1272537" y="2040974"/>
                  <a:pt x="1263658" y="2041397"/>
                </a:cubicBezTo>
                <a:cubicBezTo>
                  <a:pt x="1212454" y="2058890"/>
                  <a:pt x="1258499" y="2026611"/>
                  <a:pt x="1170403" y="2033399"/>
                </a:cubicBezTo>
                <a:cubicBezTo>
                  <a:pt x="1166530" y="2036274"/>
                  <a:pt x="1154254" y="2033463"/>
                  <a:pt x="1153718" y="2029576"/>
                </a:cubicBezTo>
                <a:cubicBezTo>
                  <a:pt x="1148486" y="2030819"/>
                  <a:pt x="1137980" y="2038354"/>
                  <a:pt x="1133937" y="2032149"/>
                </a:cubicBezTo>
                <a:cubicBezTo>
                  <a:pt x="1104720" y="2031606"/>
                  <a:pt x="1077532" y="2035424"/>
                  <a:pt x="1054999" y="2043242"/>
                </a:cubicBezTo>
                <a:cubicBezTo>
                  <a:pt x="1024875" y="2038090"/>
                  <a:pt x="1020473" y="2042711"/>
                  <a:pt x="1018405" y="2048281"/>
                </a:cubicBezTo>
                <a:lnTo>
                  <a:pt x="1016563" y="2051718"/>
                </a:lnTo>
                <a:lnTo>
                  <a:pt x="1008284" y="2046742"/>
                </a:lnTo>
                <a:cubicBezTo>
                  <a:pt x="999244" y="2043620"/>
                  <a:pt x="990505" y="2044937"/>
                  <a:pt x="981974" y="2048363"/>
                </a:cubicBezTo>
                <a:lnTo>
                  <a:pt x="971903" y="2053484"/>
                </a:lnTo>
                <a:lnTo>
                  <a:pt x="954015" y="2052529"/>
                </a:lnTo>
                <a:cubicBezTo>
                  <a:pt x="931960" y="2051365"/>
                  <a:pt x="861352" y="2046214"/>
                  <a:pt x="839571" y="2046509"/>
                </a:cubicBezTo>
                <a:lnTo>
                  <a:pt x="823321" y="2054296"/>
                </a:lnTo>
                <a:lnTo>
                  <a:pt x="800990" y="2051523"/>
                </a:lnTo>
                <a:cubicBezTo>
                  <a:pt x="790723" y="2052171"/>
                  <a:pt x="782268" y="2055403"/>
                  <a:pt x="776439" y="2062634"/>
                </a:cubicBezTo>
                <a:cubicBezTo>
                  <a:pt x="773155" y="2056184"/>
                  <a:pt x="769593" y="2059253"/>
                  <a:pt x="763041" y="2063995"/>
                </a:cubicBezTo>
                <a:lnTo>
                  <a:pt x="757863" y="2065877"/>
                </a:lnTo>
                <a:lnTo>
                  <a:pt x="745053" y="2051831"/>
                </a:lnTo>
                <a:lnTo>
                  <a:pt x="722609" y="2049504"/>
                </a:lnTo>
                <a:lnTo>
                  <a:pt x="717618" y="2042131"/>
                </a:lnTo>
                <a:lnTo>
                  <a:pt x="703285" y="2046808"/>
                </a:lnTo>
                <a:cubicBezTo>
                  <a:pt x="698219" y="2048137"/>
                  <a:pt x="690058" y="2049926"/>
                  <a:pt x="680199" y="2051947"/>
                </a:cubicBezTo>
                <a:lnTo>
                  <a:pt x="667351" y="2054469"/>
                </a:lnTo>
                <a:lnTo>
                  <a:pt x="660961" y="2049404"/>
                </a:lnTo>
                <a:lnTo>
                  <a:pt x="638282" y="2060093"/>
                </a:lnTo>
                <a:lnTo>
                  <a:pt x="583551" y="2070197"/>
                </a:lnTo>
                <a:cubicBezTo>
                  <a:pt x="569268" y="2091365"/>
                  <a:pt x="529124" y="2053106"/>
                  <a:pt x="525274" y="2079137"/>
                </a:cubicBezTo>
                <a:cubicBezTo>
                  <a:pt x="506495" y="2056498"/>
                  <a:pt x="440091" y="2069666"/>
                  <a:pt x="405635" y="2059339"/>
                </a:cubicBezTo>
                <a:cubicBezTo>
                  <a:pt x="397410" y="2069278"/>
                  <a:pt x="294416" y="2032966"/>
                  <a:pt x="281555" y="2022847"/>
                </a:cubicBezTo>
                <a:cubicBezTo>
                  <a:pt x="171589" y="1986245"/>
                  <a:pt x="126791" y="1985528"/>
                  <a:pt x="98513" y="1969504"/>
                </a:cubicBezTo>
                <a:cubicBezTo>
                  <a:pt x="85544" y="1965247"/>
                  <a:pt x="73324" y="1958000"/>
                  <a:pt x="56191" y="1950709"/>
                </a:cubicBezTo>
                <a:lnTo>
                  <a:pt x="0" y="1935789"/>
                </a:lnTo>
                <a:close/>
              </a:path>
            </a:pathLst>
          </a:cu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タイトル 1">
            <a:extLst>
              <a:ext uri="{FF2B5EF4-FFF2-40B4-BE49-F238E27FC236}">
                <a16:creationId xmlns:a16="http://schemas.microsoft.com/office/drawing/2014/main" id="{51D20DA9-F5D8-D749-ADCC-DAA1E680887F}"/>
              </a:ext>
            </a:extLst>
          </p:cNvPr>
          <p:cNvSpPr>
            <a:spLocks noGrp="1"/>
          </p:cNvSpPr>
          <p:nvPr>
            <p:ph type="title"/>
          </p:nvPr>
        </p:nvSpPr>
        <p:spPr>
          <a:xfrm>
            <a:off x="1137036" y="548640"/>
            <a:ext cx="9543405" cy="1188720"/>
          </a:xfrm>
        </p:spPr>
        <p:txBody>
          <a:bodyPr>
            <a:normAutofit/>
          </a:bodyPr>
          <a:lstStyle/>
          <a:p>
            <a:r>
              <a:rPr lang="en-US" altLang="ja-JP">
                <a:solidFill>
                  <a:schemeClr val="tx1">
                    <a:lumMod val="85000"/>
                    <a:lumOff val="15000"/>
                  </a:schemeClr>
                </a:solidFill>
              </a:rPr>
              <a:t>JDC</a:t>
            </a:r>
            <a:r>
              <a:rPr lang="ja-JP" altLang="en-US">
                <a:solidFill>
                  <a:schemeClr val="tx1">
                    <a:lumMod val="85000"/>
                    <a:lumOff val="15000"/>
                  </a:schemeClr>
                </a:solidFill>
              </a:rPr>
              <a:t>にて作成した仕様</a:t>
            </a:r>
            <a:endParaRPr kumimoji="1" lang="ja-JP" altLang="en-US">
              <a:solidFill>
                <a:schemeClr val="tx1">
                  <a:lumMod val="85000"/>
                  <a:lumOff val="15000"/>
                </a:schemeClr>
              </a:solidFill>
            </a:endParaRPr>
          </a:p>
        </p:txBody>
      </p:sp>
      <p:sp>
        <p:nvSpPr>
          <p:cNvPr id="3" name="コンテンツ プレースホルダー 2">
            <a:extLst>
              <a:ext uri="{FF2B5EF4-FFF2-40B4-BE49-F238E27FC236}">
                <a16:creationId xmlns:a16="http://schemas.microsoft.com/office/drawing/2014/main" id="{34A13D1B-D774-9949-BC66-BA4E878138AF}"/>
              </a:ext>
            </a:extLst>
          </p:cNvPr>
          <p:cNvSpPr>
            <a:spLocks noGrp="1"/>
          </p:cNvSpPr>
          <p:nvPr>
            <p:ph idx="1"/>
          </p:nvPr>
        </p:nvSpPr>
        <p:spPr>
          <a:xfrm>
            <a:off x="1957987" y="2431765"/>
            <a:ext cx="8276026" cy="3320031"/>
          </a:xfrm>
        </p:spPr>
        <p:txBody>
          <a:bodyPr anchor="ctr">
            <a:normAutofit/>
          </a:bodyPr>
          <a:lstStyle/>
          <a:p>
            <a:pPr marL="0" indent="0">
              <a:buNone/>
            </a:pPr>
            <a:r>
              <a:rPr lang="en-US" altLang="ja-JP" sz="1700">
                <a:solidFill>
                  <a:schemeClr val="tx1">
                    <a:lumMod val="85000"/>
                    <a:lumOff val="15000"/>
                  </a:schemeClr>
                </a:solidFill>
              </a:rPr>
              <a:t>JDC</a:t>
            </a:r>
            <a:r>
              <a:rPr lang="ja-JP" altLang="en-US" sz="1700">
                <a:solidFill>
                  <a:schemeClr val="tx1">
                    <a:lumMod val="85000"/>
                    <a:lumOff val="15000"/>
                  </a:schemeClr>
                </a:solidFill>
              </a:rPr>
              <a:t>技術委員会のホームページで公開中</a:t>
            </a:r>
            <a:endParaRPr lang="en-US" altLang="ja-JP" sz="1700">
              <a:solidFill>
                <a:schemeClr val="tx1">
                  <a:lumMod val="85000"/>
                  <a:lumOff val="15000"/>
                </a:schemeClr>
              </a:solidFill>
            </a:endParaRPr>
          </a:p>
          <a:p>
            <a:pPr marL="0" indent="0">
              <a:buNone/>
            </a:pPr>
            <a:endParaRPr lang="ja-JP" altLang="en-US" sz="1700">
              <a:solidFill>
                <a:schemeClr val="tx1">
                  <a:lumMod val="85000"/>
                  <a:lumOff val="15000"/>
                </a:schemeClr>
              </a:solidFill>
            </a:endParaRPr>
          </a:p>
          <a:p>
            <a:r>
              <a:rPr lang="ja-JP" altLang="en-US" sz="1700">
                <a:solidFill>
                  <a:schemeClr val="tx1">
                    <a:lumMod val="85000"/>
                    <a:lumOff val="15000"/>
                  </a:schemeClr>
                </a:solidFill>
              </a:rPr>
              <a:t>ルビ表示要求仕様（和文）</a:t>
            </a:r>
          </a:p>
          <a:p>
            <a:r>
              <a:rPr lang="ja-JP" altLang="en-US" sz="1700">
                <a:solidFill>
                  <a:schemeClr val="tx1">
                    <a:lumMod val="85000"/>
                    <a:lumOff val="15000"/>
                  </a:schemeClr>
                </a:solidFill>
              </a:rPr>
              <a:t>ルビ発見要求仕様（和文と英文）</a:t>
            </a:r>
          </a:p>
          <a:p>
            <a:r>
              <a:rPr lang="ja-JP" altLang="en-US" sz="1700">
                <a:solidFill>
                  <a:schemeClr val="tx1">
                    <a:lumMod val="85000"/>
                    <a:lumOff val="15000"/>
                  </a:schemeClr>
                </a:solidFill>
              </a:rPr>
              <a:t>ルビ発見機構仕様（和文と英文）</a:t>
            </a:r>
          </a:p>
          <a:p>
            <a:r>
              <a:rPr lang="ja-JP" altLang="en-US" sz="1700">
                <a:solidFill>
                  <a:schemeClr val="tx1">
                    <a:lumMod val="85000"/>
                    <a:lumOff val="15000"/>
                  </a:schemeClr>
                </a:solidFill>
              </a:rPr>
              <a:t>分かち書き発見要求仕様（和文と英文）</a:t>
            </a:r>
          </a:p>
          <a:p>
            <a:r>
              <a:rPr lang="ja-JP" altLang="en-US" sz="1700">
                <a:solidFill>
                  <a:schemeClr val="tx1">
                    <a:lumMod val="85000"/>
                    <a:lumOff val="15000"/>
                  </a:schemeClr>
                </a:solidFill>
              </a:rPr>
              <a:t>分かち書き発見機構仕様（和文と英文）</a:t>
            </a:r>
          </a:p>
          <a:p>
            <a:r>
              <a:rPr lang="ja-JP" altLang="en-US" sz="1700">
                <a:solidFill>
                  <a:schemeClr val="tx1">
                    <a:lumMod val="85000"/>
                    <a:lumOff val="15000"/>
                  </a:schemeClr>
                </a:solidFill>
              </a:rPr>
              <a:t>縦横切替え発見要求仕様（和文と英文）</a:t>
            </a:r>
          </a:p>
          <a:p>
            <a:r>
              <a:rPr lang="ja-JP" altLang="en-US" sz="1700">
                <a:solidFill>
                  <a:schemeClr val="tx1">
                    <a:lumMod val="85000"/>
                    <a:lumOff val="15000"/>
                  </a:schemeClr>
                </a:solidFill>
              </a:rPr>
              <a:t>縦横切替え発見機構仕様（和文と英文）</a:t>
            </a:r>
          </a:p>
          <a:p>
            <a:endParaRPr kumimoji="1" lang="ja-JP" altLang="en-US" sz="1700">
              <a:solidFill>
                <a:schemeClr val="tx1">
                  <a:lumMod val="85000"/>
                  <a:lumOff val="15000"/>
                </a:schemeClr>
              </a:solidFill>
            </a:endParaRPr>
          </a:p>
        </p:txBody>
      </p:sp>
      <p:sp>
        <p:nvSpPr>
          <p:cNvPr id="12" name="Freeform: Shape 11">
            <a:extLst>
              <a:ext uri="{FF2B5EF4-FFF2-40B4-BE49-F238E27FC236}">
                <a16:creationId xmlns:a16="http://schemas.microsoft.com/office/drawing/2014/main" id="{142DCE2C-2863-46FA-9BE7-24365A24D9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24586" y="5970896"/>
            <a:ext cx="9967416" cy="887104"/>
          </a:xfrm>
          <a:custGeom>
            <a:avLst/>
            <a:gdLst>
              <a:gd name="connsiteX0" fmla="*/ 4686423 w 9517857"/>
              <a:gd name="connsiteY0" fmla="*/ 247919 h 918356"/>
              <a:gd name="connsiteX1" fmla="*/ 4689051 w 9517857"/>
              <a:gd name="connsiteY1" fmla="*/ 250968 h 918356"/>
              <a:gd name="connsiteX2" fmla="*/ 4687244 w 9517857"/>
              <a:gd name="connsiteY2" fmla="*/ 251298 h 918356"/>
              <a:gd name="connsiteX3" fmla="*/ 4685225 w 9517857"/>
              <a:gd name="connsiteY3" fmla="*/ 246530 h 918356"/>
              <a:gd name="connsiteX4" fmla="*/ 4686133 w 9517857"/>
              <a:gd name="connsiteY4" fmla="*/ 246727 h 918356"/>
              <a:gd name="connsiteX5" fmla="*/ 4686423 w 9517857"/>
              <a:gd name="connsiteY5" fmla="*/ 247919 h 918356"/>
              <a:gd name="connsiteX6" fmla="*/ 9517856 w 9517857"/>
              <a:gd name="connsiteY6" fmla="*/ 0 h 918356"/>
              <a:gd name="connsiteX7" fmla="*/ 9517857 w 9517857"/>
              <a:gd name="connsiteY7" fmla="*/ 12 h 918356"/>
              <a:gd name="connsiteX8" fmla="*/ 9517857 w 9517857"/>
              <a:gd name="connsiteY8" fmla="*/ 918356 h 918356"/>
              <a:gd name="connsiteX9" fmla="*/ 14604 w 9517857"/>
              <a:gd name="connsiteY9" fmla="*/ 918356 h 918356"/>
              <a:gd name="connsiteX10" fmla="*/ 12841 w 9517857"/>
              <a:gd name="connsiteY10" fmla="*/ 917763 h 918356"/>
              <a:gd name="connsiteX11" fmla="*/ 93 w 9517857"/>
              <a:gd name="connsiteY11" fmla="*/ 912471 h 918356"/>
              <a:gd name="connsiteX12" fmla="*/ 58674 w 9517857"/>
              <a:gd name="connsiteY12" fmla="*/ 890322 h 918356"/>
              <a:gd name="connsiteX13" fmla="*/ 275005 w 9517857"/>
              <a:gd name="connsiteY13" fmla="*/ 807229 h 918356"/>
              <a:gd name="connsiteX14" fmla="*/ 587824 w 9517857"/>
              <a:gd name="connsiteY14" fmla="*/ 798195 h 918356"/>
              <a:gd name="connsiteX15" fmla="*/ 651826 w 9517857"/>
              <a:gd name="connsiteY15" fmla="*/ 738338 h 918356"/>
              <a:gd name="connsiteX16" fmla="*/ 727985 w 9517857"/>
              <a:gd name="connsiteY16" fmla="*/ 719826 h 918356"/>
              <a:gd name="connsiteX17" fmla="*/ 778982 w 9517857"/>
              <a:gd name="connsiteY17" fmla="*/ 710142 h 918356"/>
              <a:gd name="connsiteX18" fmla="*/ 849944 w 9517857"/>
              <a:gd name="connsiteY18" fmla="*/ 717987 h 918356"/>
              <a:gd name="connsiteX19" fmla="*/ 921659 w 9517857"/>
              <a:gd name="connsiteY19" fmla="*/ 712695 h 918356"/>
              <a:gd name="connsiteX20" fmla="*/ 930946 w 9517857"/>
              <a:gd name="connsiteY20" fmla="*/ 734046 h 918356"/>
              <a:gd name="connsiteX21" fmla="*/ 986250 w 9517857"/>
              <a:gd name="connsiteY21" fmla="*/ 713530 h 918356"/>
              <a:gd name="connsiteX22" fmla="*/ 1013752 w 9517857"/>
              <a:gd name="connsiteY22" fmla="*/ 713361 h 918356"/>
              <a:gd name="connsiteX23" fmla="*/ 1023734 w 9517857"/>
              <a:gd name="connsiteY23" fmla="*/ 718571 h 918356"/>
              <a:gd name="connsiteX24" fmla="*/ 1063207 w 9517857"/>
              <a:gd name="connsiteY24" fmla="*/ 715651 h 918356"/>
              <a:gd name="connsiteX25" fmla="*/ 1081980 w 9517857"/>
              <a:gd name="connsiteY25" fmla="*/ 738455 h 918356"/>
              <a:gd name="connsiteX26" fmla="*/ 1218120 w 9517857"/>
              <a:gd name="connsiteY26" fmla="*/ 713280 h 918356"/>
              <a:gd name="connsiteX27" fmla="*/ 1397459 w 9517857"/>
              <a:gd name="connsiteY27" fmla="*/ 691190 h 918356"/>
              <a:gd name="connsiteX28" fmla="*/ 1580688 w 9517857"/>
              <a:gd name="connsiteY28" fmla="*/ 693697 h 918356"/>
              <a:gd name="connsiteX29" fmla="*/ 1772334 w 9517857"/>
              <a:gd name="connsiteY29" fmla="*/ 710640 h 918356"/>
              <a:gd name="connsiteX30" fmla="*/ 2002561 w 9517857"/>
              <a:gd name="connsiteY30" fmla="*/ 659917 h 918356"/>
              <a:gd name="connsiteX31" fmla="*/ 2135144 w 9517857"/>
              <a:gd name="connsiteY31" fmla="*/ 636501 h 918356"/>
              <a:gd name="connsiteX32" fmla="*/ 2440292 w 9517857"/>
              <a:gd name="connsiteY32" fmla="*/ 593862 h 918356"/>
              <a:gd name="connsiteX33" fmla="*/ 2547829 w 9517857"/>
              <a:gd name="connsiteY33" fmla="*/ 566150 h 918356"/>
              <a:gd name="connsiteX34" fmla="*/ 2658055 w 9517857"/>
              <a:gd name="connsiteY34" fmla="*/ 578727 h 918356"/>
              <a:gd name="connsiteX35" fmla="*/ 2693698 w 9517857"/>
              <a:gd name="connsiteY35" fmla="*/ 560029 h 918356"/>
              <a:gd name="connsiteX36" fmla="*/ 2699673 w 9517857"/>
              <a:gd name="connsiteY36" fmla="*/ 556400 h 918356"/>
              <a:gd name="connsiteX37" fmla="*/ 2727306 w 9517857"/>
              <a:gd name="connsiteY37" fmla="*/ 550698 h 918356"/>
              <a:gd name="connsiteX38" fmla="*/ 2730451 w 9517857"/>
              <a:gd name="connsiteY38" fmla="*/ 538058 h 918356"/>
              <a:gd name="connsiteX39" fmla="*/ 2768713 w 9517857"/>
              <a:gd name="connsiteY39" fmla="*/ 521575 h 918356"/>
              <a:gd name="connsiteX40" fmla="*/ 2820868 w 9517857"/>
              <a:gd name="connsiteY40" fmla="*/ 514160 h 918356"/>
              <a:gd name="connsiteX41" fmla="*/ 3073635 w 9517857"/>
              <a:gd name="connsiteY41" fmla="*/ 491294 h 918356"/>
              <a:gd name="connsiteX42" fmla="*/ 3222071 w 9517857"/>
              <a:gd name="connsiteY42" fmla="*/ 470559 h 918356"/>
              <a:gd name="connsiteX43" fmla="*/ 3274069 w 9517857"/>
              <a:gd name="connsiteY43" fmla="*/ 451605 h 918356"/>
              <a:gd name="connsiteX44" fmla="*/ 3349632 w 9517857"/>
              <a:gd name="connsiteY44" fmla="*/ 432583 h 918356"/>
              <a:gd name="connsiteX45" fmla="*/ 3479593 w 9517857"/>
              <a:gd name="connsiteY45" fmla="*/ 390437 h 918356"/>
              <a:gd name="connsiteX46" fmla="*/ 3660110 w 9517857"/>
              <a:gd name="connsiteY46" fmla="*/ 348726 h 918356"/>
              <a:gd name="connsiteX47" fmla="*/ 3750023 w 9517857"/>
              <a:gd name="connsiteY47" fmla="*/ 370678 h 918356"/>
              <a:gd name="connsiteX48" fmla="*/ 3844133 w 9517857"/>
              <a:gd name="connsiteY48" fmla="*/ 360648 h 918356"/>
              <a:gd name="connsiteX49" fmla="*/ 3913545 w 9517857"/>
              <a:gd name="connsiteY49" fmla="*/ 344235 h 918356"/>
              <a:gd name="connsiteX50" fmla="*/ 4266740 w 9517857"/>
              <a:gd name="connsiteY50" fmla="*/ 361454 h 918356"/>
              <a:gd name="connsiteX51" fmla="*/ 4430770 w 9517857"/>
              <a:gd name="connsiteY51" fmla="*/ 342643 h 918356"/>
              <a:gd name="connsiteX52" fmla="*/ 4512664 w 9517857"/>
              <a:gd name="connsiteY52" fmla="*/ 319948 h 918356"/>
              <a:gd name="connsiteX53" fmla="*/ 4616423 w 9517857"/>
              <a:gd name="connsiteY53" fmla="*/ 290914 h 918356"/>
              <a:gd name="connsiteX54" fmla="*/ 4691675 w 9517857"/>
              <a:gd name="connsiteY54" fmla="*/ 254011 h 918356"/>
              <a:gd name="connsiteX55" fmla="*/ 4689051 w 9517857"/>
              <a:gd name="connsiteY55" fmla="*/ 250968 h 918356"/>
              <a:gd name="connsiteX56" fmla="*/ 4719994 w 9517857"/>
              <a:gd name="connsiteY56" fmla="*/ 245307 h 918356"/>
              <a:gd name="connsiteX57" fmla="*/ 4752894 w 9517857"/>
              <a:gd name="connsiteY57" fmla="*/ 239875 h 918356"/>
              <a:gd name="connsiteX58" fmla="*/ 4769329 w 9517857"/>
              <a:gd name="connsiteY58" fmla="*/ 233585 h 918356"/>
              <a:gd name="connsiteX59" fmla="*/ 4775634 w 9517857"/>
              <a:gd name="connsiteY59" fmla="*/ 234063 h 918356"/>
              <a:gd name="connsiteX60" fmla="*/ 4790452 w 9517857"/>
              <a:gd name="connsiteY60" fmla="*/ 233572 h 918356"/>
              <a:gd name="connsiteX61" fmla="*/ 4789062 w 9517857"/>
              <a:gd name="connsiteY61" fmla="*/ 241924 h 918356"/>
              <a:gd name="connsiteX62" fmla="*/ 4827826 w 9517857"/>
              <a:gd name="connsiteY62" fmla="*/ 246977 h 918356"/>
              <a:gd name="connsiteX63" fmla="*/ 4892569 w 9517857"/>
              <a:gd name="connsiteY63" fmla="*/ 249933 h 918356"/>
              <a:gd name="connsiteX64" fmla="*/ 4896611 w 9517857"/>
              <a:gd name="connsiteY64" fmla="*/ 240448 h 918356"/>
              <a:gd name="connsiteX65" fmla="*/ 4917286 w 9517857"/>
              <a:gd name="connsiteY65" fmla="*/ 243659 h 918356"/>
              <a:gd name="connsiteX66" fmla="*/ 4981173 w 9517857"/>
              <a:gd name="connsiteY66" fmla="*/ 247103 h 918356"/>
              <a:gd name="connsiteX67" fmla="*/ 5060397 w 9517857"/>
              <a:gd name="connsiteY67" fmla="*/ 263688 h 918356"/>
              <a:gd name="connsiteX68" fmla="*/ 5252996 w 9517857"/>
              <a:gd name="connsiteY68" fmla="*/ 270655 h 918356"/>
              <a:gd name="connsiteX69" fmla="*/ 5358056 w 9517857"/>
              <a:gd name="connsiteY69" fmla="*/ 247248 h 918356"/>
              <a:gd name="connsiteX70" fmla="*/ 5426496 w 9517857"/>
              <a:gd name="connsiteY70" fmla="*/ 235142 h 918356"/>
              <a:gd name="connsiteX71" fmla="*/ 5497161 w 9517857"/>
              <a:gd name="connsiteY71" fmla="*/ 228808 h 918356"/>
              <a:gd name="connsiteX72" fmla="*/ 5826043 w 9517857"/>
              <a:gd name="connsiteY72" fmla="*/ 148073 h 918356"/>
              <a:gd name="connsiteX73" fmla="*/ 6013415 w 9517857"/>
              <a:gd name="connsiteY73" fmla="*/ 137316 h 918356"/>
              <a:gd name="connsiteX74" fmla="*/ 6080994 w 9517857"/>
              <a:gd name="connsiteY74" fmla="*/ 142938 h 918356"/>
              <a:gd name="connsiteX75" fmla="*/ 6194152 w 9517857"/>
              <a:gd name="connsiteY75" fmla="*/ 151772 h 918356"/>
              <a:gd name="connsiteX76" fmla="*/ 6281379 w 9517857"/>
              <a:gd name="connsiteY76" fmla="*/ 181626 h 918356"/>
              <a:gd name="connsiteX77" fmla="*/ 6374947 w 9517857"/>
              <a:gd name="connsiteY77" fmla="*/ 179799 h 918356"/>
              <a:gd name="connsiteX78" fmla="*/ 6448518 w 9517857"/>
              <a:gd name="connsiteY78" fmla="*/ 164378 h 918356"/>
              <a:gd name="connsiteX79" fmla="*/ 6544700 w 9517857"/>
              <a:gd name="connsiteY79" fmla="*/ 167161 h 918356"/>
              <a:gd name="connsiteX80" fmla="*/ 6648353 w 9517857"/>
              <a:gd name="connsiteY80" fmla="*/ 172250 h 918356"/>
              <a:gd name="connsiteX81" fmla="*/ 6736227 w 9517857"/>
              <a:gd name="connsiteY81" fmla="*/ 173216 h 918356"/>
              <a:gd name="connsiteX82" fmla="*/ 6977218 w 9517857"/>
              <a:gd name="connsiteY82" fmla="*/ 184289 h 918356"/>
              <a:gd name="connsiteX83" fmla="*/ 7065221 w 9517857"/>
              <a:gd name="connsiteY83" fmla="*/ 227531 h 918356"/>
              <a:gd name="connsiteX84" fmla="*/ 7366876 w 9517857"/>
              <a:gd name="connsiteY84" fmla="*/ 248468 h 918356"/>
              <a:gd name="connsiteX85" fmla="*/ 7565449 w 9517857"/>
              <a:gd name="connsiteY85" fmla="*/ 258950 h 918356"/>
              <a:gd name="connsiteX86" fmla="*/ 7599285 w 9517857"/>
              <a:gd name="connsiteY86" fmla="*/ 266021 h 918356"/>
              <a:gd name="connsiteX87" fmla="*/ 7644411 w 9517857"/>
              <a:gd name="connsiteY87" fmla="*/ 258986 h 918356"/>
              <a:gd name="connsiteX88" fmla="*/ 7825110 w 9517857"/>
              <a:gd name="connsiteY88" fmla="*/ 229109 h 918356"/>
              <a:gd name="connsiteX89" fmla="*/ 7965804 w 9517857"/>
              <a:gd name="connsiteY89" fmla="*/ 190545 h 918356"/>
              <a:gd name="connsiteX90" fmla="*/ 8147401 w 9517857"/>
              <a:gd name="connsiteY90" fmla="*/ 205617 h 918356"/>
              <a:gd name="connsiteX91" fmla="*/ 8256033 w 9517857"/>
              <a:gd name="connsiteY91" fmla="*/ 193713 h 918356"/>
              <a:gd name="connsiteX92" fmla="*/ 8410677 w 9517857"/>
              <a:gd name="connsiteY92" fmla="*/ 172167 h 918356"/>
              <a:gd name="connsiteX93" fmla="*/ 8617841 w 9517857"/>
              <a:gd name="connsiteY93" fmla="*/ 155167 h 918356"/>
              <a:gd name="connsiteX94" fmla="*/ 8715976 w 9517857"/>
              <a:gd name="connsiteY94" fmla="*/ 178374 h 918356"/>
              <a:gd name="connsiteX95" fmla="*/ 8778827 w 9517857"/>
              <a:gd name="connsiteY95" fmla="*/ 172936 h 918356"/>
              <a:gd name="connsiteX96" fmla="*/ 8840778 w 9517857"/>
              <a:gd name="connsiteY96" fmla="*/ 143149 h 918356"/>
              <a:gd name="connsiteX97" fmla="*/ 9010380 w 9517857"/>
              <a:gd name="connsiteY97" fmla="*/ 91891 h 918356"/>
              <a:gd name="connsiteX98" fmla="*/ 9110856 w 9517857"/>
              <a:gd name="connsiteY98" fmla="*/ 70997 h 918356"/>
              <a:gd name="connsiteX99" fmla="*/ 9268817 w 9517857"/>
              <a:gd name="connsiteY99" fmla="*/ 53082 h 918356"/>
              <a:gd name="connsiteX100" fmla="*/ 9316667 w 9517857"/>
              <a:gd name="connsiteY100" fmla="*/ 45047 h 918356"/>
              <a:gd name="connsiteX101" fmla="*/ 9428209 w 9517857"/>
              <a:gd name="connsiteY101" fmla="*/ 29923 h 9183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9517857" h="918356">
                <a:moveTo>
                  <a:pt x="4686423" y="247919"/>
                </a:moveTo>
                <a:lnTo>
                  <a:pt x="4689051" y="250968"/>
                </a:lnTo>
                <a:lnTo>
                  <a:pt x="4687244" y="251298"/>
                </a:lnTo>
                <a:close/>
                <a:moveTo>
                  <a:pt x="4685225" y="246530"/>
                </a:moveTo>
                <a:cubicBezTo>
                  <a:pt x="4688837" y="243198"/>
                  <a:pt x="4687468" y="244598"/>
                  <a:pt x="4686133" y="246727"/>
                </a:cubicBezTo>
                <a:lnTo>
                  <a:pt x="4686423" y="247919"/>
                </a:lnTo>
                <a:close/>
                <a:moveTo>
                  <a:pt x="9517856" y="0"/>
                </a:moveTo>
                <a:lnTo>
                  <a:pt x="9517857" y="12"/>
                </a:lnTo>
                <a:lnTo>
                  <a:pt x="9517857" y="918356"/>
                </a:lnTo>
                <a:lnTo>
                  <a:pt x="14604" y="918356"/>
                </a:lnTo>
                <a:lnTo>
                  <a:pt x="12841" y="917763"/>
                </a:lnTo>
                <a:cubicBezTo>
                  <a:pt x="4532" y="914864"/>
                  <a:pt x="-773" y="912807"/>
                  <a:pt x="93" y="912471"/>
                </a:cubicBezTo>
                <a:cubicBezTo>
                  <a:pt x="172" y="912298"/>
                  <a:pt x="58594" y="890495"/>
                  <a:pt x="58674" y="890322"/>
                </a:cubicBezTo>
                <a:cubicBezTo>
                  <a:pt x="127436" y="929614"/>
                  <a:pt x="206243" y="828226"/>
                  <a:pt x="275005" y="807229"/>
                </a:cubicBezTo>
                <a:cubicBezTo>
                  <a:pt x="303983" y="806087"/>
                  <a:pt x="504960" y="777375"/>
                  <a:pt x="587824" y="798195"/>
                </a:cubicBezTo>
                <a:cubicBezTo>
                  <a:pt x="598733" y="769348"/>
                  <a:pt x="682904" y="785924"/>
                  <a:pt x="651826" y="738338"/>
                </a:cubicBezTo>
                <a:cubicBezTo>
                  <a:pt x="688440" y="737862"/>
                  <a:pt x="753255" y="750396"/>
                  <a:pt x="727985" y="719826"/>
                </a:cubicBezTo>
                <a:cubicBezTo>
                  <a:pt x="739648" y="718749"/>
                  <a:pt x="775717" y="715087"/>
                  <a:pt x="778982" y="710142"/>
                </a:cubicBezTo>
                <a:cubicBezTo>
                  <a:pt x="779189" y="709407"/>
                  <a:pt x="849736" y="718721"/>
                  <a:pt x="849944" y="717987"/>
                </a:cubicBezTo>
                <a:lnTo>
                  <a:pt x="921659" y="712695"/>
                </a:lnTo>
                <a:lnTo>
                  <a:pt x="930946" y="734046"/>
                </a:lnTo>
                <a:lnTo>
                  <a:pt x="986250" y="713530"/>
                </a:lnTo>
                <a:lnTo>
                  <a:pt x="1013752" y="713361"/>
                </a:lnTo>
                <a:lnTo>
                  <a:pt x="1023734" y="718571"/>
                </a:lnTo>
                <a:cubicBezTo>
                  <a:pt x="1033291" y="721276"/>
                  <a:pt x="1045398" y="721394"/>
                  <a:pt x="1063207" y="715651"/>
                </a:cubicBezTo>
                <a:lnTo>
                  <a:pt x="1081980" y="738455"/>
                </a:lnTo>
                <a:lnTo>
                  <a:pt x="1218120" y="713280"/>
                </a:lnTo>
                <a:cubicBezTo>
                  <a:pt x="1230137" y="716162"/>
                  <a:pt x="1387179" y="685179"/>
                  <a:pt x="1397459" y="691190"/>
                </a:cubicBezTo>
                <a:cubicBezTo>
                  <a:pt x="1490025" y="704984"/>
                  <a:pt x="1465878" y="715604"/>
                  <a:pt x="1580688" y="693697"/>
                </a:cubicBezTo>
                <a:cubicBezTo>
                  <a:pt x="1607067" y="704379"/>
                  <a:pt x="1719477" y="658239"/>
                  <a:pt x="1772334" y="710640"/>
                </a:cubicBezTo>
                <a:cubicBezTo>
                  <a:pt x="1745536" y="644824"/>
                  <a:pt x="1976078" y="716436"/>
                  <a:pt x="2002561" y="659917"/>
                </a:cubicBezTo>
                <a:cubicBezTo>
                  <a:pt x="2045346" y="660357"/>
                  <a:pt x="2166676" y="654391"/>
                  <a:pt x="2135144" y="636501"/>
                </a:cubicBezTo>
                <a:cubicBezTo>
                  <a:pt x="2276591" y="665055"/>
                  <a:pt x="2293173" y="591792"/>
                  <a:pt x="2440292" y="593862"/>
                </a:cubicBezTo>
                <a:cubicBezTo>
                  <a:pt x="2495160" y="534824"/>
                  <a:pt x="2473343" y="585644"/>
                  <a:pt x="2547829" y="566150"/>
                </a:cubicBezTo>
                <a:cubicBezTo>
                  <a:pt x="2545438" y="614169"/>
                  <a:pt x="2632278" y="528280"/>
                  <a:pt x="2658055" y="578727"/>
                </a:cubicBezTo>
                <a:cubicBezTo>
                  <a:pt x="2670795" y="573581"/>
                  <a:pt x="2682322" y="567005"/>
                  <a:pt x="2693698" y="560029"/>
                </a:cubicBezTo>
                <a:lnTo>
                  <a:pt x="2699673" y="556400"/>
                </a:lnTo>
                <a:lnTo>
                  <a:pt x="2727306" y="550698"/>
                </a:lnTo>
                <a:lnTo>
                  <a:pt x="2730451" y="538058"/>
                </a:lnTo>
                <a:lnTo>
                  <a:pt x="2768713" y="521575"/>
                </a:lnTo>
                <a:cubicBezTo>
                  <a:pt x="2783756" y="517104"/>
                  <a:pt x="2800788" y="514291"/>
                  <a:pt x="2820868" y="514160"/>
                </a:cubicBezTo>
                <a:cubicBezTo>
                  <a:pt x="2894791" y="532885"/>
                  <a:pt x="2981506" y="465507"/>
                  <a:pt x="3073635" y="491294"/>
                </a:cubicBezTo>
                <a:cubicBezTo>
                  <a:pt x="3106872" y="496624"/>
                  <a:pt x="3205785" y="487718"/>
                  <a:pt x="3222071" y="470559"/>
                </a:cubicBezTo>
                <a:cubicBezTo>
                  <a:pt x="3242193" y="465514"/>
                  <a:pt x="3267163" y="469136"/>
                  <a:pt x="3274069" y="451605"/>
                </a:cubicBezTo>
                <a:cubicBezTo>
                  <a:pt x="3286659" y="430165"/>
                  <a:pt x="3363648" y="455571"/>
                  <a:pt x="3349632" y="432583"/>
                </a:cubicBezTo>
                <a:cubicBezTo>
                  <a:pt x="3404182" y="449847"/>
                  <a:pt x="3438210" y="404323"/>
                  <a:pt x="3479593" y="390437"/>
                </a:cubicBezTo>
                <a:cubicBezTo>
                  <a:pt x="3523240" y="408403"/>
                  <a:pt x="3567027" y="361554"/>
                  <a:pt x="3660110" y="348726"/>
                </a:cubicBezTo>
                <a:cubicBezTo>
                  <a:pt x="3708299" y="369683"/>
                  <a:pt x="3662447" y="344775"/>
                  <a:pt x="3750023" y="370678"/>
                </a:cubicBezTo>
                <a:cubicBezTo>
                  <a:pt x="3752092" y="367132"/>
                  <a:pt x="3816880" y="365055"/>
                  <a:pt x="3844133" y="360648"/>
                </a:cubicBezTo>
                <a:cubicBezTo>
                  <a:pt x="3871386" y="356240"/>
                  <a:pt x="3882848" y="332490"/>
                  <a:pt x="3913545" y="344235"/>
                </a:cubicBezTo>
                <a:cubicBezTo>
                  <a:pt x="4050255" y="376864"/>
                  <a:pt x="4159924" y="363190"/>
                  <a:pt x="4266740" y="361454"/>
                </a:cubicBezTo>
                <a:cubicBezTo>
                  <a:pt x="4385770" y="354374"/>
                  <a:pt x="4314535" y="340143"/>
                  <a:pt x="4430770" y="342643"/>
                </a:cubicBezTo>
                <a:cubicBezTo>
                  <a:pt x="4439969" y="322594"/>
                  <a:pt x="4478290" y="314645"/>
                  <a:pt x="4512664" y="319948"/>
                </a:cubicBezTo>
                <a:cubicBezTo>
                  <a:pt x="4570011" y="315138"/>
                  <a:pt x="4549085" y="269599"/>
                  <a:pt x="4616423" y="290914"/>
                </a:cubicBezTo>
                <a:cubicBezTo>
                  <a:pt x="4599641" y="270277"/>
                  <a:pt x="4692085" y="269216"/>
                  <a:pt x="4691675" y="254011"/>
                </a:cubicBezTo>
                <a:lnTo>
                  <a:pt x="4689051" y="250968"/>
                </a:lnTo>
                <a:lnTo>
                  <a:pt x="4719994" y="245307"/>
                </a:lnTo>
                <a:cubicBezTo>
                  <a:pt x="4732635" y="242775"/>
                  <a:pt x="4745300" y="240335"/>
                  <a:pt x="4752894" y="239875"/>
                </a:cubicBezTo>
                <a:lnTo>
                  <a:pt x="4769329" y="233585"/>
                </a:lnTo>
                <a:lnTo>
                  <a:pt x="4775634" y="234063"/>
                </a:lnTo>
                <a:lnTo>
                  <a:pt x="4790452" y="233572"/>
                </a:lnTo>
                <a:cubicBezTo>
                  <a:pt x="4789989" y="236356"/>
                  <a:pt x="4789525" y="239141"/>
                  <a:pt x="4789062" y="241924"/>
                </a:cubicBezTo>
                <a:cubicBezTo>
                  <a:pt x="4786342" y="249932"/>
                  <a:pt x="4804560" y="248631"/>
                  <a:pt x="4827826" y="246977"/>
                </a:cubicBezTo>
                <a:cubicBezTo>
                  <a:pt x="4875782" y="239569"/>
                  <a:pt x="4874112" y="283413"/>
                  <a:pt x="4892569" y="249933"/>
                </a:cubicBezTo>
                <a:lnTo>
                  <a:pt x="4896611" y="240448"/>
                </a:lnTo>
                <a:lnTo>
                  <a:pt x="4917286" y="243659"/>
                </a:lnTo>
                <a:cubicBezTo>
                  <a:pt x="4923060" y="243799"/>
                  <a:pt x="4981729" y="240979"/>
                  <a:pt x="4981173" y="247103"/>
                </a:cubicBezTo>
                <a:cubicBezTo>
                  <a:pt x="5024880" y="220690"/>
                  <a:pt x="5014146" y="257963"/>
                  <a:pt x="5060397" y="263688"/>
                </a:cubicBezTo>
                <a:cubicBezTo>
                  <a:pt x="5093356" y="238589"/>
                  <a:pt x="5157892" y="275351"/>
                  <a:pt x="5252996" y="270655"/>
                </a:cubicBezTo>
                <a:cubicBezTo>
                  <a:pt x="5288840" y="241872"/>
                  <a:pt x="5287005" y="287921"/>
                  <a:pt x="5358056" y="247248"/>
                </a:cubicBezTo>
                <a:cubicBezTo>
                  <a:pt x="5361752" y="250257"/>
                  <a:pt x="5403312" y="238215"/>
                  <a:pt x="5426496" y="235142"/>
                </a:cubicBezTo>
                <a:cubicBezTo>
                  <a:pt x="5449679" y="232069"/>
                  <a:pt x="5473549" y="245611"/>
                  <a:pt x="5497161" y="228808"/>
                </a:cubicBezTo>
                <a:cubicBezTo>
                  <a:pt x="5611861" y="172767"/>
                  <a:pt x="5723211" y="165860"/>
                  <a:pt x="5826043" y="148073"/>
                </a:cubicBezTo>
                <a:cubicBezTo>
                  <a:pt x="5943127" y="133166"/>
                  <a:pt x="5872659" y="193078"/>
                  <a:pt x="6013415" y="137316"/>
                </a:cubicBezTo>
                <a:cubicBezTo>
                  <a:pt x="6031924" y="154783"/>
                  <a:pt x="6050745" y="154258"/>
                  <a:pt x="6080994" y="142938"/>
                </a:cubicBezTo>
                <a:cubicBezTo>
                  <a:pt x="6138083" y="137090"/>
                  <a:pt x="6140195" y="184383"/>
                  <a:pt x="6194152" y="151772"/>
                </a:cubicBezTo>
                <a:cubicBezTo>
                  <a:pt x="6187280" y="177783"/>
                  <a:pt x="6304222" y="153410"/>
                  <a:pt x="6281379" y="181626"/>
                </a:cubicBezTo>
                <a:cubicBezTo>
                  <a:pt x="6321899" y="201819"/>
                  <a:pt x="6335111" y="162590"/>
                  <a:pt x="6374947" y="179799"/>
                </a:cubicBezTo>
                <a:cubicBezTo>
                  <a:pt x="6417404" y="181336"/>
                  <a:pt x="6402484" y="169694"/>
                  <a:pt x="6448518" y="164378"/>
                </a:cubicBezTo>
                <a:cubicBezTo>
                  <a:pt x="6504958" y="162488"/>
                  <a:pt x="6493438" y="111203"/>
                  <a:pt x="6544700" y="167161"/>
                </a:cubicBezTo>
                <a:cubicBezTo>
                  <a:pt x="6601507" y="148697"/>
                  <a:pt x="6566269" y="164386"/>
                  <a:pt x="6648353" y="172250"/>
                </a:cubicBezTo>
                <a:cubicBezTo>
                  <a:pt x="6680008" y="155223"/>
                  <a:pt x="6707960" y="160673"/>
                  <a:pt x="6736227" y="173216"/>
                </a:cubicBezTo>
                <a:cubicBezTo>
                  <a:pt x="6813963" y="164284"/>
                  <a:pt x="6888143" y="181296"/>
                  <a:pt x="6977218" y="184289"/>
                </a:cubicBezTo>
                <a:cubicBezTo>
                  <a:pt x="7040424" y="188318"/>
                  <a:pt x="7000278" y="216835"/>
                  <a:pt x="7065221" y="227531"/>
                </a:cubicBezTo>
                <a:cubicBezTo>
                  <a:pt x="7130163" y="238228"/>
                  <a:pt x="7291878" y="238208"/>
                  <a:pt x="7366876" y="248468"/>
                </a:cubicBezTo>
                <a:cubicBezTo>
                  <a:pt x="7491356" y="206752"/>
                  <a:pt x="7367734" y="280166"/>
                  <a:pt x="7565449" y="258950"/>
                </a:cubicBezTo>
                <a:cubicBezTo>
                  <a:pt x="7575959" y="252432"/>
                  <a:pt x="7600854" y="257628"/>
                  <a:pt x="7599285" y="266021"/>
                </a:cubicBezTo>
                <a:cubicBezTo>
                  <a:pt x="7611616" y="262940"/>
                  <a:pt x="7639946" y="245819"/>
                  <a:pt x="7644411" y="258986"/>
                </a:cubicBezTo>
                <a:cubicBezTo>
                  <a:pt x="7708015" y="258012"/>
                  <a:pt x="7770249" y="247724"/>
                  <a:pt x="7825110" y="229109"/>
                </a:cubicBezTo>
                <a:cubicBezTo>
                  <a:pt x="7949762" y="247028"/>
                  <a:pt x="7921956" y="197757"/>
                  <a:pt x="7965804" y="190545"/>
                </a:cubicBezTo>
                <a:cubicBezTo>
                  <a:pt x="8039439" y="213878"/>
                  <a:pt x="8063651" y="191475"/>
                  <a:pt x="8147401" y="205617"/>
                </a:cubicBezTo>
                <a:cubicBezTo>
                  <a:pt x="8166453" y="196610"/>
                  <a:pt x="8225048" y="207099"/>
                  <a:pt x="8256033" y="193713"/>
                </a:cubicBezTo>
                <a:cubicBezTo>
                  <a:pt x="8311388" y="242017"/>
                  <a:pt x="8350376" y="178592"/>
                  <a:pt x="8410677" y="172167"/>
                </a:cubicBezTo>
                <a:cubicBezTo>
                  <a:pt x="8470978" y="165743"/>
                  <a:pt x="8572470" y="206385"/>
                  <a:pt x="8617841" y="155167"/>
                </a:cubicBezTo>
                <a:cubicBezTo>
                  <a:pt x="8646050" y="160448"/>
                  <a:pt x="8664949" y="183631"/>
                  <a:pt x="8715976" y="178374"/>
                </a:cubicBezTo>
                <a:cubicBezTo>
                  <a:pt x="8737194" y="188216"/>
                  <a:pt x="8738009" y="189511"/>
                  <a:pt x="8778827" y="172936"/>
                </a:cubicBezTo>
                <a:cubicBezTo>
                  <a:pt x="8725277" y="146372"/>
                  <a:pt x="8850819" y="175612"/>
                  <a:pt x="8840778" y="143149"/>
                </a:cubicBezTo>
                <a:cubicBezTo>
                  <a:pt x="8903519" y="121096"/>
                  <a:pt x="9021861" y="150359"/>
                  <a:pt x="9010380" y="91891"/>
                </a:cubicBezTo>
                <a:cubicBezTo>
                  <a:pt x="9027103" y="56852"/>
                  <a:pt x="9112524" y="108357"/>
                  <a:pt x="9110856" y="70997"/>
                </a:cubicBezTo>
                <a:cubicBezTo>
                  <a:pt x="9148189" y="94250"/>
                  <a:pt x="9209809" y="53285"/>
                  <a:pt x="9268817" y="53082"/>
                </a:cubicBezTo>
                <a:cubicBezTo>
                  <a:pt x="9279135" y="35997"/>
                  <a:pt x="9292736" y="36520"/>
                  <a:pt x="9316667" y="45047"/>
                </a:cubicBezTo>
                <a:cubicBezTo>
                  <a:pt x="9352186" y="45862"/>
                  <a:pt x="9390008" y="39799"/>
                  <a:pt x="9428209" y="29923"/>
                </a:cubicBez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200720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9A36457-A5F4-4103-A443-02581C0918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C5FB7E8-B636-40FA-BE8D-48145C0F5C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
            <a:ext cx="12192000" cy="2295238"/>
          </a:xfrm>
          <a:custGeom>
            <a:avLst/>
            <a:gdLst>
              <a:gd name="connsiteX0" fmla="*/ 12160143 w 12192000"/>
              <a:gd name="connsiteY0" fmla="*/ 831692 h 2079137"/>
              <a:gd name="connsiteX1" fmla="*/ 12159112 w 12192000"/>
              <a:gd name="connsiteY1" fmla="*/ 833361 h 2079137"/>
              <a:gd name="connsiteX2" fmla="*/ 12158912 w 12192000"/>
              <a:gd name="connsiteY2" fmla="*/ 832430 h 2079137"/>
              <a:gd name="connsiteX3" fmla="*/ 0 w 12192000"/>
              <a:gd name="connsiteY3" fmla="*/ 0 h 2079137"/>
              <a:gd name="connsiteX4" fmla="*/ 12192000 w 12192000"/>
              <a:gd name="connsiteY4" fmla="*/ 0 h 2079137"/>
              <a:gd name="connsiteX5" fmla="*/ 12192000 w 12192000"/>
              <a:gd name="connsiteY5" fmla="*/ 558063 h 2079137"/>
              <a:gd name="connsiteX6" fmla="*/ 12189259 w 12192000"/>
              <a:gd name="connsiteY6" fmla="*/ 810508 h 2079137"/>
              <a:gd name="connsiteX7" fmla="*/ 12170847 w 12192000"/>
              <a:gd name="connsiteY7" fmla="*/ 825280 h 2079137"/>
              <a:gd name="connsiteX8" fmla="*/ 12160143 w 12192000"/>
              <a:gd name="connsiteY8" fmla="*/ 831692 h 2079137"/>
              <a:gd name="connsiteX9" fmla="*/ 12163806 w 12192000"/>
              <a:gd name="connsiteY9" fmla="*/ 825759 h 2079137"/>
              <a:gd name="connsiteX10" fmla="*/ 12056557 w 12192000"/>
              <a:gd name="connsiteY10" fmla="*/ 810176 h 2079137"/>
              <a:gd name="connsiteX11" fmla="*/ 11900316 w 12192000"/>
              <a:gd name="connsiteY11" fmla="*/ 789618 h 2079137"/>
              <a:gd name="connsiteX12" fmla="*/ 11791206 w 12192000"/>
              <a:gd name="connsiteY12" fmla="*/ 824176 h 2079137"/>
              <a:gd name="connsiteX13" fmla="*/ 11659257 w 12192000"/>
              <a:gd name="connsiteY13" fmla="*/ 800841 h 2079137"/>
              <a:gd name="connsiteX14" fmla="*/ 11569789 w 12192000"/>
              <a:gd name="connsiteY14" fmla="*/ 797135 h 2079137"/>
              <a:gd name="connsiteX15" fmla="*/ 11367885 w 12192000"/>
              <a:gd name="connsiteY15" fmla="*/ 791985 h 2079137"/>
              <a:gd name="connsiteX16" fmla="*/ 11174663 w 12192000"/>
              <a:gd name="connsiteY16" fmla="*/ 788721 h 2079137"/>
              <a:gd name="connsiteX17" fmla="*/ 11068220 w 12192000"/>
              <a:gd name="connsiteY17" fmla="*/ 786994 h 2079137"/>
              <a:gd name="connsiteX18" fmla="*/ 10893266 w 12192000"/>
              <a:gd name="connsiteY18" fmla="*/ 794013 h 2079137"/>
              <a:gd name="connsiteX19" fmla="*/ 10844025 w 12192000"/>
              <a:gd name="connsiteY19" fmla="*/ 789857 h 2079137"/>
              <a:gd name="connsiteX20" fmla="*/ 10814353 w 12192000"/>
              <a:gd name="connsiteY20" fmla="*/ 789010 h 2079137"/>
              <a:gd name="connsiteX21" fmla="*/ 10748393 w 12192000"/>
              <a:gd name="connsiteY21" fmla="*/ 806738 h 2079137"/>
              <a:gd name="connsiteX22" fmla="*/ 10468256 w 12192000"/>
              <a:gd name="connsiteY22" fmla="*/ 778733 h 2079137"/>
              <a:gd name="connsiteX23" fmla="*/ 10256131 w 12192000"/>
              <a:gd name="connsiteY23" fmla="*/ 788332 h 2079137"/>
              <a:gd name="connsiteX24" fmla="*/ 10177442 w 12192000"/>
              <a:gd name="connsiteY24" fmla="*/ 777371 h 2079137"/>
              <a:gd name="connsiteX25" fmla="*/ 10006086 w 12192000"/>
              <a:gd name="connsiteY25" fmla="*/ 792651 h 2079137"/>
              <a:gd name="connsiteX26" fmla="*/ 9952382 w 12192000"/>
              <a:gd name="connsiteY26" fmla="*/ 815411 h 2079137"/>
              <a:gd name="connsiteX27" fmla="*/ 9926457 w 12192000"/>
              <a:gd name="connsiteY27" fmla="*/ 827295 h 2079137"/>
              <a:gd name="connsiteX28" fmla="*/ 9843405 w 12192000"/>
              <a:gd name="connsiteY28" fmla="*/ 867046 h 2079137"/>
              <a:gd name="connsiteX29" fmla="*/ 9830866 w 12192000"/>
              <a:gd name="connsiteY29" fmla="*/ 875047 h 2079137"/>
              <a:gd name="connsiteX30" fmla="*/ 9801807 w 12192000"/>
              <a:gd name="connsiteY30" fmla="*/ 872272 h 2079137"/>
              <a:gd name="connsiteX31" fmla="*/ 9785653 w 12192000"/>
              <a:gd name="connsiteY31" fmla="*/ 861743 h 2079137"/>
              <a:gd name="connsiteX32" fmla="*/ 9781177 w 12192000"/>
              <a:gd name="connsiteY32" fmla="*/ 864820 h 2079137"/>
              <a:gd name="connsiteX33" fmla="*/ 9768640 w 12192000"/>
              <a:gd name="connsiteY33" fmla="*/ 869379 h 2079137"/>
              <a:gd name="connsiteX34" fmla="*/ 9712211 w 12192000"/>
              <a:gd name="connsiteY34" fmla="*/ 900283 h 2079137"/>
              <a:gd name="connsiteX35" fmla="*/ 9689465 w 12192000"/>
              <a:gd name="connsiteY35" fmla="*/ 899268 h 2079137"/>
              <a:gd name="connsiteX36" fmla="*/ 9600339 w 12192000"/>
              <a:gd name="connsiteY36" fmla="*/ 922112 h 2079137"/>
              <a:gd name="connsiteX37" fmla="*/ 9582850 w 12192000"/>
              <a:gd name="connsiteY37" fmla="*/ 925510 h 2079137"/>
              <a:gd name="connsiteX38" fmla="*/ 9549638 w 12192000"/>
              <a:gd name="connsiteY38" fmla="*/ 940845 h 2079137"/>
              <a:gd name="connsiteX39" fmla="*/ 9539471 w 12192000"/>
              <a:gd name="connsiteY39" fmla="*/ 941799 h 2079137"/>
              <a:gd name="connsiteX40" fmla="*/ 9505592 w 12192000"/>
              <a:gd name="connsiteY40" fmla="*/ 955533 h 2079137"/>
              <a:gd name="connsiteX41" fmla="*/ 9432569 w 12192000"/>
              <a:gd name="connsiteY41" fmla="*/ 985377 h 2079137"/>
              <a:gd name="connsiteX42" fmla="*/ 9414216 w 12192000"/>
              <a:gd name="connsiteY42" fmla="*/ 992655 h 2079137"/>
              <a:gd name="connsiteX43" fmla="*/ 9397106 w 12192000"/>
              <a:gd name="connsiteY43" fmla="*/ 992980 h 2079137"/>
              <a:gd name="connsiteX44" fmla="*/ 9305108 w 12192000"/>
              <a:gd name="connsiteY44" fmla="*/ 1007767 h 2079137"/>
              <a:gd name="connsiteX45" fmla="*/ 9282434 w 12192000"/>
              <a:gd name="connsiteY45" fmla="*/ 1007523 h 2079137"/>
              <a:gd name="connsiteX46" fmla="*/ 9271941 w 12192000"/>
              <a:gd name="connsiteY46" fmla="*/ 1002839 h 2079137"/>
              <a:gd name="connsiteX47" fmla="*/ 9238227 w 12192000"/>
              <a:gd name="connsiteY47" fmla="*/ 1017668 h 2079137"/>
              <a:gd name="connsiteX48" fmla="*/ 9184265 w 12192000"/>
              <a:gd name="connsiteY48" fmla="*/ 1031275 h 2079137"/>
              <a:gd name="connsiteX49" fmla="*/ 9159000 w 12192000"/>
              <a:gd name="connsiteY49" fmla="*/ 1039569 h 2079137"/>
              <a:gd name="connsiteX50" fmla="*/ 9137031 w 12192000"/>
              <a:gd name="connsiteY50" fmla="*/ 1038699 h 2079137"/>
              <a:gd name="connsiteX51" fmla="*/ 9015702 w 12192000"/>
              <a:gd name="connsiteY51" fmla="*/ 1051400 h 2079137"/>
              <a:gd name="connsiteX52" fmla="*/ 8971403 w 12192000"/>
              <a:gd name="connsiteY52" fmla="*/ 1040542 h 2079137"/>
              <a:gd name="connsiteX53" fmla="*/ 8961826 w 12192000"/>
              <a:gd name="connsiteY53" fmla="*/ 1045364 h 2079137"/>
              <a:gd name="connsiteX54" fmla="*/ 8888623 w 12192000"/>
              <a:gd name="connsiteY54" fmla="*/ 1053908 h 2079137"/>
              <a:gd name="connsiteX55" fmla="*/ 8841066 w 12192000"/>
              <a:gd name="connsiteY55" fmla="*/ 1060421 h 2079137"/>
              <a:gd name="connsiteX56" fmla="*/ 8752342 w 12192000"/>
              <a:gd name="connsiteY56" fmla="*/ 1080646 h 2079137"/>
              <a:gd name="connsiteX57" fmla="*/ 8699139 w 12192000"/>
              <a:gd name="connsiteY57" fmla="*/ 1087885 h 2079137"/>
              <a:gd name="connsiteX58" fmla="*/ 8667273 w 12192000"/>
              <a:gd name="connsiteY58" fmla="*/ 1092062 h 2079137"/>
              <a:gd name="connsiteX59" fmla="*/ 8586064 w 12192000"/>
              <a:gd name="connsiteY59" fmla="*/ 1114603 h 2079137"/>
              <a:gd name="connsiteX60" fmla="*/ 8460312 w 12192000"/>
              <a:gd name="connsiteY60" fmla="*/ 1179878 h 2079137"/>
              <a:gd name="connsiteX61" fmla="*/ 8419023 w 12192000"/>
              <a:gd name="connsiteY61" fmla="*/ 1191748 h 2079137"/>
              <a:gd name="connsiteX62" fmla="*/ 8410939 w 12192000"/>
              <a:gd name="connsiteY62" fmla="*/ 1189696 h 2079137"/>
              <a:gd name="connsiteX63" fmla="*/ 8362040 w 12192000"/>
              <a:gd name="connsiteY63" fmla="*/ 1220820 h 2079137"/>
              <a:gd name="connsiteX64" fmla="*/ 8273677 w 12192000"/>
              <a:gd name="connsiteY64" fmla="*/ 1236495 h 2079137"/>
              <a:gd name="connsiteX65" fmla="*/ 8204283 w 12192000"/>
              <a:gd name="connsiteY65" fmla="*/ 1243537 h 2079137"/>
              <a:gd name="connsiteX66" fmla="*/ 8166550 w 12192000"/>
              <a:gd name="connsiteY66" fmla="*/ 1249551 h 2079137"/>
              <a:gd name="connsiteX67" fmla="*/ 8137785 w 12192000"/>
              <a:gd name="connsiteY67" fmla="*/ 1251636 h 2079137"/>
              <a:gd name="connsiteX68" fmla="*/ 8071596 w 12192000"/>
              <a:gd name="connsiteY68" fmla="*/ 1269274 h 2079137"/>
              <a:gd name="connsiteX69" fmla="*/ 7964816 w 12192000"/>
              <a:gd name="connsiteY69" fmla="*/ 1303668 h 2079137"/>
              <a:gd name="connsiteX70" fmla="*/ 7941495 w 12192000"/>
              <a:gd name="connsiteY70" fmla="*/ 1309821 h 2079137"/>
              <a:gd name="connsiteX71" fmla="*/ 7919123 w 12192000"/>
              <a:gd name="connsiteY71" fmla="*/ 1310466 h 2079137"/>
              <a:gd name="connsiteX72" fmla="*/ 7911902 w 12192000"/>
              <a:gd name="connsiteY72" fmla="*/ 1306569 h 2079137"/>
              <a:gd name="connsiteX73" fmla="*/ 7898703 w 12192000"/>
              <a:gd name="connsiteY73" fmla="*/ 1309208 h 2079137"/>
              <a:gd name="connsiteX74" fmla="*/ 7894703 w 12192000"/>
              <a:gd name="connsiteY74" fmla="*/ 1308939 h 2079137"/>
              <a:gd name="connsiteX75" fmla="*/ 7872267 w 12192000"/>
              <a:gd name="connsiteY75" fmla="*/ 1308370 h 2079137"/>
              <a:gd name="connsiteX76" fmla="*/ 7836454 w 12192000"/>
              <a:gd name="connsiteY76" fmla="*/ 1331265 h 2079137"/>
              <a:gd name="connsiteX77" fmla="*/ 7782451 w 12192000"/>
              <a:gd name="connsiteY77" fmla="*/ 1339601 h 2079137"/>
              <a:gd name="connsiteX78" fmla="*/ 7542969 w 12192000"/>
              <a:gd name="connsiteY78" fmla="*/ 1372495 h 2079137"/>
              <a:gd name="connsiteX79" fmla="*/ 7476832 w 12192000"/>
              <a:gd name="connsiteY79" fmla="*/ 1431655 h 2079137"/>
              <a:gd name="connsiteX80" fmla="*/ 7370237 w 12192000"/>
              <a:gd name="connsiteY80" fmla="*/ 1474339 h 2079137"/>
              <a:gd name="connsiteX81" fmla="*/ 7222223 w 12192000"/>
              <a:gd name="connsiteY81" fmla="*/ 1510199 h 2079137"/>
              <a:gd name="connsiteX82" fmla="*/ 7215703 w 12192000"/>
              <a:gd name="connsiteY82" fmla="*/ 1520424 h 2079137"/>
              <a:gd name="connsiteX83" fmla="*/ 7204548 w 12192000"/>
              <a:gd name="connsiteY83" fmla="*/ 1528145 h 2079137"/>
              <a:gd name="connsiteX84" fmla="*/ 7202038 w 12192000"/>
              <a:gd name="connsiteY84" fmla="*/ 1527954 h 2079137"/>
              <a:gd name="connsiteX85" fmla="*/ 7173860 w 12192000"/>
              <a:gd name="connsiteY85" fmla="*/ 1541605 h 2079137"/>
              <a:gd name="connsiteX86" fmla="*/ 7155079 w 12192000"/>
              <a:gd name="connsiteY86" fmla="*/ 1552495 h 2079137"/>
              <a:gd name="connsiteX87" fmla="*/ 7149757 w 12192000"/>
              <a:gd name="connsiteY87" fmla="*/ 1552732 h 2079137"/>
              <a:gd name="connsiteX88" fmla="*/ 7104804 w 12192000"/>
              <a:gd name="connsiteY88" fmla="*/ 1565792 h 2079137"/>
              <a:gd name="connsiteX89" fmla="*/ 7082824 w 12192000"/>
              <a:gd name="connsiteY89" fmla="*/ 1567947 h 2079137"/>
              <a:gd name="connsiteX90" fmla="*/ 7021520 w 12192000"/>
              <a:gd name="connsiteY90" fmla="*/ 1562334 h 2079137"/>
              <a:gd name="connsiteX91" fmla="*/ 6988956 w 12192000"/>
              <a:gd name="connsiteY91" fmla="*/ 1576442 h 2079137"/>
              <a:gd name="connsiteX92" fmla="*/ 6981922 w 12192000"/>
              <a:gd name="connsiteY92" fmla="*/ 1578821 h 2079137"/>
              <a:gd name="connsiteX93" fmla="*/ 6981583 w 12192000"/>
              <a:gd name="connsiteY93" fmla="*/ 1578678 h 2079137"/>
              <a:gd name="connsiteX94" fmla="*/ 6973762 w 12192000"/>
              <a:gd name="connsiteY94" fmla="*/ 1580811 h 2079137"/>
              <a:gd name="connsiteX95" fmla="*/ 6969093 w 12192000"/>
              <a:gd name="connsiteY95" fmla="*/ 1583157 h 2079137"/>
              <a:gd name="connsiteX96" fmla="*/ 6890037 w 12192000"/>
              <a:gd name="connsiteY96" fmla="*/ 1575825 h 2079137"/>
              <a:gd name="connsiteX97" fmla="*/ 6785054 w 12192000"/>
              <a:gd name="connsiteY97" fmla="*/ 1582200 h 2079137"/>
              <a:gd name="connsiteX98" fmla="*/ 6681692 w 12192000"/>
              <a:gd name="connsiteY98" fmla="*/ 1591296 h 2079137"/>
              <a:gd name="connsiteX99" fmla="*/ 6644556 w 12192000"/>
              <a:gd name="connsiteY99" fmla="*/ 1595940 h 2079137"/>
              <a:gd name="connsiteX100" fmla="*/ 6577106 w 12192000"/>
              <a:gd name="connsiteY100" fmla="*/ 1598261 h 2079137"/>
              <a:gd name="connsiteX101" fmla="*/ 6544183 w 12192000"/>
              <a:gd name="connsiteY101" fmla="*/ 1596149 h 2079137"/>
              <a:gd name="connsiteX102" fmla="*/ 6540921 w 12192000"/>
              <a:gd name="connsiteY102" fmla="*/ 1593857 h 2079137"/>
              <a:gd name="connsiteX103" fmla="*/ 6535046 w 12192000"/>
              <a:gd name="connsiteY103" fmla="*/ 1593283 h 2079137"/>
              <a:gd name="connsiteX104" fmla="*/ 6519853 w 12192000"/>
              <a:gd name="connsiteY104" fmla="*/ 1595771 h 2079137"/>
              <a:gd name="connsiteX105" fmla="*/ 6514280 w 12192000"/>
              <a:gd name="connsiteY105" fmla="*/ 1597376 h 2079137"/>
              <a:gd name="connsiteX106" fmla="*/ 6505824 w 12192000"/>
              <a:gd name="connsiteY106" fmla="*/ 1598298 h 2079137"/>
              <a:gd name="connsiteX107" fmla="*/ 6505573 w 12192000"/>
              <a:gd name="connsiteY107" fmla="*/ 1598109 h 2079137"/>
              <a:gd name="connsiteX108" fmla="*/ 6497741 w 12192000"/>
              <a:gd name="connsiteY108" fmla="*/ 1599392 h 2079137"/>
              <a:gd name="connsiteX109" fmla="*/ 6459992 w 12192000"/>
              <a:gd name="connsiteY109" fmla="*/ 1608358 h 2079137"/>
              <a:gd name="connsiteX110" fmla="*/ 6404572 w 12192000"/>
              <a:gd name="connsiteY110" fmla="*/ 1593771 h 2079137"/>
              <a:gd name="connsiteX111" fmla="*/ 6382671 w 12192000"/>
              <a:gd name="connsiteY111" fmla="*/ 1592612 h 2079137"/>
              <a:gd name="connsiteX112" fmla="*/ 6369843 w 12192000"/>
              <a:gd name="connsiteY112" fmla="*/ 1590015 h 2079137"/>
              <a:gd name="connsiteX113" fmla="*/ 6269740 w 12192000"/>
              <a:gd name="connsiteY113" fmla="*/ 1614633 h 2079137"/>
              <a:gd name="connsiteX114" fmla="*/ 6255405 w 12192000"/>
              <a:gd name="connsiteY114" fmla="*/ 1620529 h 2079137"/>
              <a:gd name="connsiteX115" fmla="*/ 6244248 w 12192000"/>
              <a:gd name="connsiteY115" fmla="*/ 1629561 h 2079137"/>
              <a:gd name="connsiteX116" fmla="*/ 6086396 w 12192000"/>
              <a:gd name="connsiteY116" fmla="*/ 1642666 h 2079137"/>
              <a:gd name="connsiteX117" fmla="*/ 5867429 w 12192000"/>
              <a:gd name="connsiteY117" fmla="*/ 1695554 h 2079137"/>
              <a:gd name="connsiteX118" fmla="*/ 5772864 w 12192000"/>
              <a:gd name="connsiteY118" fmla="*/ 1689002 h 2079137"/>
              <a:gd name="connsiteX119" fmla="*/ 5629833 w 12192000"/>
              <a:gd name="connsiteY119" fmla="*/ 1713273 h 2079137"/>
              <a:gd name="connsiteX120" fmla="*/ 5504771 w 12192000"/>
              <a:gd name="connsiteY120" fmla="*/ 1725744 h 2079137"/>
              <a:gd name="connsiteX121" fmla="*/ 5490967 w 12192000"/>
              <a:gd name="connsiteY121" fmla="*/ 1726367 h 2079137"/>
              <a:gd name="connsiteX122" fmla="*/ 5486015 w 12192000"/>
              <a:gd name="connsiteY122" fmla="*/ 1721481 h 2079137"/>
              <a:gd name="connsiteX123" fmla="*/ 5439364 w 12192000"/>
              <a:gd name="connsiteY123" fmla="*/ 1721349 h 2079137"/>
              <a:gd name="connsiteX124" fmla="*/ 5350025 w 12192000"/>
              <a:gd name="connsiteY124" fmla="*/ 1729885 h 2079137"/>
              <a:gd name="connsiteX125" fmla="*/ 5336104 w 12192000"/>
              <a:gd name="connsiteY125" fmla="*/ 1734377 h 2079137"/>
              <a:gd name="connsiteX126" fmla="*/ 5245234 w 12192000"/>
              <a:gd name="connsiteY126" fmla="*/ 1738520 h 2079137"/>
              <a:gd name="connsiteX127" fmla="*/ 5182955 w 12192000"/>
              <a:gd name="connsiteY127" fmla="*/ 1744622 h 2079137"/>
              <a:gd name="connsiteX128" fmla="*/ 5169506 w 12192000"/>
              <a:gd name="connsiteY128" fmla="*/ 1748993 h 2079137"/>
              <a:gd name="connsiteX129" fmla="*/ 5154299 w 12192000"/>
              <a:gd name="connsiteY129" fmla="*/ 1744080 h 2079137"/>
              <a:gd name="connsiteX130" fmla="*/ 5149917 w 12192000"/>
              <a:gd name="connsiteY130" fmla="*/ 1739727 h 2079137"/>
              <a:gd name="connsiteX131" fmla="*/ 5100319 w 12192000"/>
              <a:gd name="connsiteY131" fmla="*/ 1745797 h 2079137"/>
              <a:gd name="connsiteX132" fmla="*/ 5094361 w 12192000"/>
              <a:gd name="connsiteY132" fmla="*/ 1745767 h 2079137"/>
              <a:gd name="connsiteX133" fmla="*/ 5053410 w 12192000"/>
              <a:gd name="connsiteY133" fmla="*/ 1742790 h 2079137"/>
              <a:gd name="connsiteX134" fmla="*/ 4992711 w 12192000"/>
              <a:gd name="connsiteY134" fmla="*/ 1734075 h 2079137"/>
              <a:gd name="connsiteX135" fmla="*/ 4930098 w 12192000"/>
              <a:gd name="connsiteY135" fmla="*/ 1717312 h 2079137"/>
              <a:gd name="connsiteX136" fmla="*/ 4893834 w 12192000"/>
              <a:gd name="connsiteY136" fmla="*/ 1710028 h 2079137"/>
              <a:gd name="connsiteX137" fmla="*/ 4868730 w 12192000"/>
              <a:gd name="connsiteY137" fmla="*/ 1702384 h 2079137"/>
              <a:gd name="connsiteX138" fmla="*/ 4797925 w 12192000"/>
              <a:gd name="connsiteY138" fmla="*/ 1695535 h 2079137"/>
              <a:gd name="connsiteX139" fmla="*/ 4677670 w 12192000"/>
              <a:gd name="connsiteY139" fmla="*/ 1689453 h 2079137"/>
              <a:gd name="connsiteX140" fmla="*/ 4634248 w 12192000"/>
              <a:gd name="connsiteY140" fmla="*/ 1680227 h 2079137"/>
              <a:gd name="connsiteX141" fmla="*/ 4632434 w 12192000"/>
              <a:gd name="connsiteY141" fmla="*/ 1674607 h 2079137"/>
              <a:gd name="connsiteX142" fmla="*/ 4619204 w 12192000"/>
              <a:gd name="connsiteY142" fmla="*/ 1672507 h 2079137"/>
              <a:gd name="connsiteX143" fmla="*/ 4616283 w 12192000"/>
              <a:gd name="connsiteY143" fmla="*/ 1670977 h 2079137"/>
              <a:gd name="connsiteX144" fmla="*/ 4598926 w 12192000"/>
              <a:gd name="connsiteY144" fmla="*/ 1663178 h 2079137"/>
              <a:gd name="connsiteX145" fmla="*/ 4547069 w 12192000"/>
              <a:gd name="connsiteY145" fmla="*/ 1670642 h 2079137"/>
              <a:gd name="connsiteX146" fmla="*/ 4523516 w 12192000"/>
              <a:gd name="connsiteY146" fmla="*/ 1669785 h 2079137"/>
              <a:gd name="connsiteX147" fmla="*/ 4500586 w 12192000"/>
              <a:gd name="connsiteY147" fmla="*/ 1675912 h 2079137"/>
              <a:gd name="connsiteX148" fmla="*/ 4488196 w 12192000"/>
              <a:gd name="connsiteY148" fmla="*/ 1683463 h 2079137"/>
              <a:gd name="connsiteX149" fmla="*/ 4445463 w 12192000"/>
              <a:gd name="connsiteY149" fmla="*/ 1695634 h 2079137"/>
              <a:gd name="connsiteX150" fmla="*/ 4446550 w 12192000"/>
              <a:gd name="connsiteY150" fmla="*/ 1680538 h 2079137"/>
              <a:gd name="connsiteX151" fmla="*/ 4365375 w 12192000"/>
              <a:gd name="connsiteY151" fmla="*/ 1697935 h 2079137"/>
              <a:gd name="connsiteX152" fmla="*/ 4305123 w 12192000"/>
              <a:gd name="connsiteY152" fmla="*/ 1714185 h 2079137"/>
              <a:gd name="connsiteX153" fmla="*/ 4292665 w 12192000"/>
              <a:gd name="connsiteY153" fmla="*/ 1720703 h 2079137"/>
              <a:gd name="connsiteX154" fmla="*/ 4276789 w 12192000"/>
              <a:gd name="connsiteY154" fmla="*/ 1718367 h 2079137"/>
              <a:gd name="connsiteX155" fmla="*/ 4271683 w 12192000"/>
              <a:gd name="connsiteY155" fmla="*/ 1714801 h 2079137"/>
              <a:gd name="connsiteX156" fmla="*/ 4223918 w 12192000"/>
              <a:gd name="connsiteY156" fmla="*/ 1728936 h 2079137"/>
              <a:gd name="connsiteX157" fmla="*/ 4218039 w 12192000"/>
              <a:gd name="connsiteY157" fmla="*/ 1729885 h 2079137"/>
              <a:gd name="connsiteX158" fmla="*/ 4177153 w 12192000"/>
              <a:gd name="connsiteY158" fmla="*/ 1733691 h 2079137"/>
              <a:gd name="connsiteX159" fmla="*/ 4051032 w 12192000"/>
              <a:gd name="connsiteY159" fmla="*/ 1728886 h 2079137"/>
              <a:gd name="connsiteX160" fmla="*/ 4013978 w 12192000"/>
              <a:gd name="connsiteY160" fmla="*/ 1727679 h 2079137"/>
              <a:gd name="connsiteX161" fmla="*/ 3987857 w 12192000"/>
              <a:gd name="connsiteY161" fmla="*/ 1724282 h 2079137"/>
              <a:gd name="connsiteX162" fmla="*/ 3916852 w 12192000"/>
              <a:gd name="connsiteY162" fmla="*/ 1729184 h 2079137"/>
              <a:gd name="connsiteX163" fmla="*/ 3797263 w 12192000"/>
              <a:gd name="connsiteY163" fmla="*/ 1742976 h 2079137"/>
              <a:gd name="connsiteX164" fmla="*/ 3752806 w 12192000"/>
              <a:gd name="connsiteY164" fmla="*/ 1741033 h 2079137"/>
              <a:gd name="connsiteX165" fmla="*/ 3749997 w 12192000"/>
              <a:gd name="connsiteY165" fmla="*/ 1735799 h 2079137"/>
              <a:gd name="connsiteX166" fmla="*/ 3736582 w 12192000"/>
              <a:gd name="connsiteY166" fmla="*/ 1735907 h 2079137"/>
              <a:gd name="connsiteX167" fmla="*/ 3733428 w 12192000"/>
              <a:gd name="connsiteY167" fmla="*/ 1734881 h 2079137"/>
              <a:gd name="connsiteX168" fmla="*/ 3714911 w 12192000"/>
              <a:gd name="connsiteY168" fmla="*/ 1730056 h 2079137"/>
              <a:gd name="connsiteX169" fmla="*/ 3665172 w 12192000"/>
              <a:gd name="connsiteY169" fmla="*/ 1745936 h 2079137"/>
              <a:gd name="connsiteX170" fmla="*/ 3552006 w 12192000"/>
              <a:gd name="connsiteY170" fmla="*/ 1755220 h 2079137"/>
              <a:gd name="connsiteX171" fmla="*/ 3390301 w 12192000"/>
              <a:gd name="connsiteY171" fmla="*/ 1762546 h 2079137"/>
              <a:gd name="connsiteX172" fmla="*/ 3264312 w 12192000"/>
              <a:gd name="connsiteY172" fmla="*/ 1774620 h 2079137"/>
              <a:gd name="connsiteX173" fmla="*/ 3106901 w 12192000"/>
              <a:gd name="connsiteY173" fmla="*/ 1804264 h 2079137"/>
              <a:gd name="connsiteX174" fmla="*/ 2993303 w 12192000"/>
              <a:gd name="connsiteY174" fmla="*/ 1806542 h 2079137"/>
              <a:gd name="connsiteX175" fmla="*/ 2979115 w 12192000"/>
              <a:gd name="connsiteY175" fmla="*/ 1815432 h 2079137"/>
              <a:gd name="connsiteX176" fmla="*/ 2963118 w 12192000"/>
              <a:gd name="connsiteY176" fmla="*/ 1820962 h 2079137"/>
              <a:gd name="connsiteX177" fmla="*/ 2961156 w 12192000"/>
              <a:gd name="connsiteY177" fmla="*/ 1820297 h 2079137"/>
              <a:gd name="connsiteX178" fmla="*/ 2925719 w 12192000"/>
              <a:gd name="connsiteY178" fmla="*/ 1828468 h 2079137"/>
              <a:gd name="connsiteX179" fmla="*/ 2857951 w 12192000"/>
              <a:gd name="connsiteY179" fmla="*/ 1842496 h 2079137"/>
              <a:gd name="connsiteX180" fmla="*/ 2857427 w 12192000"/>
              <a:gd name="connsiteY180" fmla="*/ 1841591 h 2079137"/>
              <a:gd name="connsiteX181" fmla="*/ 2846731 w 12192000"/>
              <a:gd name="connsiteY181" fmla="*/ 1839316 h 2079137"/>
              <a:gd name="connsiteX182" fmla="*/ 2826290 w 12192000"/>
              <a:gd name="connsiteY182" fmla="*/ 1837274 h 2079137"/>
              <a:gd name="connsiteX183" fmla="*/ 2779146 w 12192000"/>
              <a:gd name="connsiteY183" fmla="*/ 1820071 h 2079137"/>
              <a:gd name="connsiteX184" fmla="*/ 2739608 w 12192000"/>
              <a:gd name="connsiteY184" fmla="*/ 1827861 h 2079137"/>
              <a:gd name="connsiteX185" fmla="*/ 2731631 w 12192000"/>
              <a:gd name="connsiteY185" fmla="*/ 1828881 h 2079137"/>
              <a:gd name="connsiteX186" fmla="*/ 2731464 w 12192000"/>
              <a:gd name="connsiteY186" fmla="*/ 1828677 h 2079137"/>
              <a:gd name="connsiteX187" fmla="*/ 2723037 w 12192000"/>
              <a:gd name="connsiteY187" fmla="*/ 1829303 h 2079137"/>
              <a:gd name="connsiteX188" fmla="*/ 2701616 w 12192000"/>
              <a:gd name="connsiteY188" fmla="*/ 1832725 h 2079137"/>
              <a:gd name="connsiteX189" fmla="*/ 2696239 w 12192000"/>
              <a:gd name="connsiteY189" fmla="*/ 1831904 h 2079137"/>
              <a:gd name="connsiteX190" fmla="*/ 2663445 w 12192000"/>
              <a:gd name="connsiteY190" fmla="*/ 1825958 h 2079137"/>
              <a:gd name="connsiteX191" fmla="*/ 2560925 w 12192000"/>
              <a:gd name="connsiteY191" fmla="*/ 1829094 h 2079137"/>
              <a:gd name="connsiteX192" fmla="*/ 2458739 w 12192000"/>
              <a:gd name="connsiteY192" fmla="*/ 1834479 h 2079137"/>
              <a:gd name="connsiteX193" fmla="*/ 2356074 w 12192000"/>
              <a:gd name="connsiteY193" fmla="*/ 1836991 h 2079137"/>
              <a:gd name="connsiteX194" fmla="*/ 2304241 w 12192000"/>
              <a:gd name="connsiteY194" fmla="*/ 1822021 h 2079137"/>
              <a:gd name="connsiteX195" fmla="*/ 2298362 w 12192000"/>
              <a:gd name="connsiteY195" fmla="*/ 1822125 h 2079137"/>
              <a:gd name="connsiteX196" fmla="*/ 2283527 w 12192000"/>
              <a:gd name="connsiteY196" fmla="*/ 1826361 h 2079137"/>
              <a:gd name="connsiteX197" fmla="*/ 2278150 w 12192000"/>
              <a:gd name="connsiteY197" fmla="*/ 1828604 h 2079137"/>
              <a:gd name="connsiteX198" fmla="*/ 2269853 w 12192000"/>
              <a:gd name="connsiteY198" fmla="*/ 1830502 h 2079137"/>
              <a:gd name="connsiteX199" fmla="*/ 2269585 w 12192000"/>
              <a:gd name="connsiteY199" fmla="*/ 1830341 h 2079137"/>
              <a:gd name="connsiteX200" fmla="*/ 2225332 w 12192000"/>
              <a:gd name="connsiteY200" fmla="*/ 1845825 h 2079137"/>
              <a:gd name="connsiteX201" fmla="*/ 2169048 w 12192000"/>
              <a:gd name="connsiteY201" fmla="*/ 1837658 h 2079137"/>
              <a:gd name="connsiteX202" fmla="*/ 2147231 w 12192000"/>
              <a:gd name="connsiteY202" fmla="*/ 1839027 h 2079137"/>
              <a:gd name="connsiteX203" fmla="*/ 2135241 w 12192000"/>
              <a:gd name="connsiteY203" fmla="*/ 1838652 h 2079137"/>
              <a:gd name="connsiteX204" fmla="*/ 2099215 w 12192000"/>
              <a:gd name="connsiteY204" fmla="*/ 1850768 h 2079137"/>
              <a:gd name="connsiteX205" fmla="*/ 2094046 w 12192000"/>
              <a:gd name="connsiteY205" fmla="*/ 1850806 h 2079137"/>
              <a:gd name="connsiteX206" fmla="*/ 2071850 w 12192000"/>
              <a:gd name="connsiteY206" fmla="*/ 1861319 h 2079137"/>
              <a:gd name="connsiteX207" fmla="*/ 2039607 w 12192000"/>
              <a:gd name="connsiteY207" fmla="*/ 1874318 h 2079137"/>
              <a:gd name="connsiteX208" fmla="*/ 2037289 w 12192000"/>
              <a:gd name="connsiteY208" fmla="*/ 1874025 h 2079137"/>
              <a:gd name="connsiteX209" fmla="*/ 2023615 w 12192000"/>
              <a:gd name="connsiteY209" fmla="*/ 1881562 h 2079137"/>
              <a:gd name="connsiteX210" fmla="*/ 1957176 w 12192000"/>
              <a:gd name="connsiteY210" fmla="*/ 1898709 h 2079137"/>
              <a:gd name="connsiteX211" fmla="*/ 1858081 w 12192000"/>
              <a:gd name="connsiteY211" fmla="*/ 1923144 h 2079137"/>
              <a:gd name="connsiteX212" fmla="*/ 1738865 w 12192000"/>
              <a:gd name="connsiteY212" fmla="*/ 1944965 h 2079137"/>
              <a:gd name="connsiteX213" fmla="*/ 1616692 w 12192000"/>
              <a:gd name="connsiteY213" fmla="*/ 1989107 h 2079137"/>
              <a:gd name="connsiteX214" fmla="*/ 1411898 w 12192000"/>
              <a:gd name="connsiteY214" fmla="*/ 2046254 h 2079137"/>
              <a:gd name="connsiteX215" fmla="*/ 1375780 w 12192000"/>
              <a:gd name="connsiteY215" fmla="*/ 2047961 h 2079137"/>
              <a:gd name="connsiteX216" fmla="*/ 1375707 w 12192000"/>
              <a:gd name="connsiteY216" fmla="*/ 2047981 h 2079137"/>
              <a:gd name="connsiteX217" fmla="*/ 1285585 w 12192000"/>
              <a:gd name="connsiteY217" fmla="*/ 2047113 h 2079137"/>
              <a:gd name="connsiteX218" fmla="*/ 1263658 w 12192000"/>
              <a:gd name="connsiteY218" fmla="*/ 2041397 h 2079137"/>
              <a:gd name="connsiteX219" fmla="*/ 1170403 w 12192000"/>
              <a:gd name="connsiteY219" fmla="*/ 2033399 h 2079137"/>
              <a:gd name="connsiteX220" fmla="*/ 1153718 w 12192000"/>
              <a:gd name="connsiteY220" fmla="*/ 2029576 h 2079137"/>
              <a:gd name="connsiteX221" fmla="*/ 1133937 w 12192000"/>
              <a:gd name="connsiteY221" fmla="*/ 2032149 h 2079137"/>
              <a:gd name="connsiteX222" fmla="*/ 1054999 w 12192000"/>
              <a:gd name="connsiteY222" fmla="*/ 2043242 h 2079137"/>
              <a:gd name="connsiteX223" fmla="*/ 1018405 w 12192000"/>
              <a:gd name="connsiteY223" fmla="*/ 2048281 h 2079137"/>
              <a:gd name="connsiteX224" fmla="*/ 1016563 w 12192000"/>
              <a:gd name="connsiteY224" fmla="*/ 2051718 h 2079137"/>
              <a:gd name="connsiteX225" fmla="*/ 1008284 w 12192000"/>
              <a:gd name="connsiteY225" fmla="*/ 2046742 h 2079137"/>
              <a:gd name="connsiteX226" fmla="*/ 981974 w 12192000"/>
              <a:gd name="connsiteY226" fmla="*/ 2048363 h 2079137"/>
              <a:gd name="connsiteX227" fmla="*/ 971903 w 12192000"/>
              <a:gd name="connsiteY227" fmla="*/ 2053484 h 2079137"/>
              <a:gd name="connsiteX228" fmla="*/ 954015 w 12192000"/>
              <a:gd name="connsiteY228" fmla="*/ 2052529 h 2079137"/>
              <a:gd name="connsiteX229" fmla="*/ 839571 w 12192000"/>
              <a:gd name="connsiteY229" fmla="*/ 2046509 h 2079137"/>
              <a:gd name="connsiteX230" fmla="*/ 823321 w 12192000"/>
              <a:gd name="connsiteY230" fmla="*/ 2054296 h 2079137"/>
              <a:gd name="connsiteX231" fmla="*/ 800990 w 12192000"/>
              <a:gd name="connsiteY231" fmla="*/ 2051523 h 2079137"/>
              <a:gd name="connsiteX232" fmla="*/ 776439 w 12192000"/>
              <a:gd name="connsiteY232" fmla="*/ 2062634 h 2079137"/>
              <a:gd name="connsiteX233" fmla="*/ 763041 w 12192000"/>
              <a:gd name="connsiteY233" fmla="*/ 2063995 h 2079137"/>
              <a:gd name="connsiteX234" fmla="*/ 757863 w 12192000"/>
              <a:gd name="connsiteY234" fmla="*/ 2065877 h 2079137"/>
              <a:gd name="connsiteX235" fmla="*/ 745053 w 12192000"/>
              <a:gd name="connsiteY235" fmla="*/ 2051831 h 2079137"/>
              <a:gd name="connsiteX236" fmla="*/ 722609 w 12192000"/>
              <a:gd name="connsiteY236" fmla="*/ 2049504 h 2079137"/>
              <a:gd name="connsiteX237" fmla="*/ 717618 w 12192000"/>
              <a:gd name="connsiteY237" fmla="*/ 2042131 h 2079137"/>
              <a:gd name="connsiteX238" fmla="*/ 703285 w 12192000"/>
              <a:gd name="connsiteY238" fmla="*/ 2046808 h 2079137"/>
              <a:gd name="connsiteX239" fmla="*/ 680199 w 12192000"/>
              <a:gd name="connsiteY239" fmla="*/ 2051947 h 2079137"/>
              <a:gd name="connsiteX240" fmla="*/ 667351 w 12192000"/>
              <a:gd name="connsiteY240" fmla="*/ 2054469 h 2079137"/>
              <a:gd name="connsiteX241" fmla="*/ 660961 w 12192000"/>
              <a:gd name="connsiteY241" fmla="*/ 2049404 h 2079137"/>
              <a:gd name="connsiteX242" fmla="*/ 638282 w 12192000"/>
              <a:gd name="connsiteY242" fmla="*/ 2060093 h 2079137"/>
              <a:gd name="connsiteX243" fmla="*/ 583551 w 12192000"/>
              <a:gd name="connsiteY243" fmla="*/ 2070197 h 2079137"/>
              <a:gd name="connsiteX244" fmla="*/ 525274 w 12192000"/>
              <a:gd name="connsiteY244" fmla="*/ 2079137 h 2079137"/>
              <a:gd name="connsiteX245" fmla="*/ 405635 w 12192000"/>
              <a:gd name="connsiteY245" fmla="*/ 2059339 h 2079137"/>
              <a:gd name="connsiteX246" fmla="*/ 281555 w 12192000"/>
              <a:gd name="connsiteY246" fmla="*/ 2022847 h 2079137"/>
              <a:gd name="connsiteX247" fmla="*/ 98513 w 12192000"/>
              <a:gd name="connsiteY247" fmla="*/ 1969504 h 2079137"/>
              <a:gd name="connsiteX248" fmla="*/ 56191 w 12192000"/>
              <a:gd name="connsiteY248" fmla="*/ 1950709 h 2079137"/>
              <a:gd name="connsiteX249" fmla="*/ 0 w 12192000"/>
              <a:gd name="connsiteY249" fmla="*/ 1935789 h 2079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Lst>
            <a:rect l="l" t="t" r="r" b="b"/>
            <a:pathLst>
              <a:path w="12192000" h="2079137">
                <a:moveTo>
                  <a:pt x="12160143" y="831692"/>
                </a:moveTo>
                <a:lnTo>
                  <a:pt x="12159112" y="833361"/>
                </a:lnTo>
                <a:cubicBezTo>
                  <a:pt x="12157915" y="833832"/>
                  <a:pt x="12157402" y="833649"/>
                  <a:pt x="12158912" y="832430"/>
                </a:cubicBezTo>
                <a:close/>
                <a:moveTo>
                  <a:pt x="0" y="0"/>
                </a:moveTo>
                <a:lnTo>
                  <a:pt x="12192000" y="0"/>
                </a:lnTo>
                <a:lnTo>
                  <a:pt x="12192000" y="558063"/>
                </a:lnTo>
                <a:lnTo>
                  <a:pt x="12189259" y="810508"/>
                </a:lnTo>
                <a:lnTo>
                  <a:pt x="12170847" y="825280"/>
                </a:lnTo>
                <a:lnTo>
                  <a:pt x="12160143" y="831692"/>
                </a:lnTo>
                <a:lnTo>
                  <a:pt x="12163806" y="825759"/>
                </a:lnTo>
                <a:cubicBezTo>
                  <a:pt x="12125449" y="821525"/>
                  <a:pt x="12082203" y="824698"/>
                  <a:pt x="12056557" y="810176"/>
                </a:cubicBezTo>
                <a:cubicBezTo>
                  <a:pt x="12050902" y="790976"/>
                  <a:pt x="11923731" y="799312"/>
                  <a:pt x="11900316" y="789618"/>
                </a:cubicBezTo>
                <a:cubicBezTo>
                  <a:pt x="11841702" y="803374"/>
                  <a:pt x="11823963" y="832645"/>
                  <a:pt x="11791206" y="824176"/>
                </a:cubicBezTo>
                <a:cubicBezTo>
                  <a:pt x="11768977" y="817380"/>
                  <a:pt x="11683857" y="828947"/>
                  <a:pt x="11659257" y="800841"/>
                </a:cubicBezTo>
                <a:cubicBezTo>
                  <a:pt x="11617173" y="818107"/>
                  <a:pt x="11602556" y="790694"/>
                  <a:pt x="11569789" y="797135"/>
                </a:cubicBezTo>
                <a:cubicBezTo>
                  <a:pt x="11498310" y="795094"/>
                  <a:pt x="11458472" y="819882"/>
                  <a:pt x="11367885" y="791985"/>
                </a:cubicBezTo>
                <a:cubicBezTo>
                  <a:pt x="11325508" y="798158"/>
                  <a:pt x="11266580" y="755023"/>
                  <a:pt x="11174663" y="788721"/>
                </a:cubicBezTo>
                <a:cubicBezTo>
                  <a:pt x="11122703" y="792192"/>
                  <a:pt x="11150009" y="775410"/>
                  <a:pt x="11068220" y="786994"/>
                </a:cubicBezTo>
                <a:cubicBezTo>
                  <a:pt x="11046931" y="759861"/>
                  <a:pt x="10919185" y="793102"/>
                  <a:pt x="10893266" y="794013"/>
                </a:cubicBezTo>
                <a:cubicBezTo>
                  <a:pt x="10874184" y="776189"/>
                  <a:pt x="10862860" y="788743"/>
                  <a:pt x="10844025" y="789857"/>
                </a:cubicBezTo>
                <a:cubicBezTo>
                  <a:pt x="10836453" y="779294"/>
                  <a:pt x="10820690" y="778184"/>
                  <a:pt x="10814353" y="789010"/>
                </a:cubicBezTo>
                <a:cubicBezTo>
                  <a:pt x="10819669" y="816016"/>
                  <a:pt x="10754019" y="789067"/>
                  <a:pt x="10748393" y="806738"/>
                </a:cubicBezTo>
                <a:cubicBezTo>
                  <a:pt x="10687156" y="807873"/>
                  <a:pt x="10550299" y="781800"/>
                  <a:pt x="10468256" y="778733"/>
                </a:cubicBezTo>
                <a:cubicBezTo>
                  <a:pt x="10436666" y="770025"/>
                  <a:pt x="10371995" y="797252"/>
                  <a:pt x="10256131" y="788332"/>
                </a:cubicBezTo>
                <a:cubicBezTo>
                  <a:pt x="10240995" y="781626"/>
                  <a:pt x="10182664" y="765742"/>
                  <a:pt x="10177442" y="777371"/>
                </a:cubicBezTo>
                <a:cubicBezTo>
                  <a:pt x="10141447" y="775683"/>
                  <a:pt x="10030323" y="810071"/>
                  <a:pt x="10006086" y="792651"/>
                </a:cubicBezTo>
                <a:cubicBezTo>
                  <a:pt x="10009448" y="818833"/>
                  <a:pt x="9960389" y="791426"/>
                  <a:pt x="9952382" y="815411"/>
                </a:cubicBezTo>
                <a:lnTo>
                  <a:pt x="9926457" y="827295"/>
                </a:lnTo>
                <a:lnTo>
                  <a:pt x="9843405" y="867046"/>
                </a:lnTo>
                <a:lnTo>
                  <a:pt x="9830866" y="875047"/>
                </a:lnTo>
                <a:lnTo>
                  <a:pt x="9801807" y="872272"/>
                </a:lnTo>
                <a:lnTo>
                  <a:pt x="9785653" y="861743"/>
                </a:lnTo>
                <a:lnTo>
                  <a:pt x="9781177" y="864820"/>
                </a:lnTo>
                <a:cubicBezTo>
                  <a:pt x="9776153" y="871003"/>
                  <a:pt x="9773556" y="874842"/>
                  <a:pt x="9768640" y="869379"/>
                </a:cubicBezTo>
                <a:lnTo>
                  <a:pt x="9712211" y="900283"/>
                </a:lnTo>
                <a:cubicBezTo>
                  <a:pt x="9706243" y="902750"/>
                  <a:pt x="9698952" y="902954"/>
                  <a:pt x="9689465" y="899268"/>
                </a:cubicBezTo>
                <a:cubicBezTo>
                  <a:pt x="9670819" y="902906"/>
                  <a:pt x="9618108" y="917739"/>
                  <a:pt x="9600339" y="922112"/>
                </a:cubicBezTo>
                <a:lnTo>
                  <a:pt x="9582850" y="925510"/>
                </a:lnTo>
                <a:cubicBezTo>
                  <a:pt x="9574400" y="928631"/>
                  <a:pt x="9556868" y="938130"/>
                  <a:pt x="9549638" y="940845"/>
                </a:cubicBezTo>
                <a:cubicBezTo>
                  <a:pt x="9543792" y="942327"/>
                  <a:pt x="9546812" y="939351"/>
                  <a:pt x="9539471" y="941799"/>
                </a:cubicBezTo>
                <a:cubicBezTo>
                  <a:pt x="9538994" y="947702"/>
                  <a:pt x="9536009" y="953248"/>
                  <a:pt x="9505592" y="955533"/>
                </a:cubicBezTo>
                <a:cubicBezTo>
                  <a:pt x="9486013" y="968563"/>
                  <a:pt x="9460860" y="978842"/>
                  <a:pt x="9432569" y="985377"/>
                </a:cubicBezTo>
                <a:cubicBezTo>
                  <a:pt x="9426990" y="980335"/>
                  <a:pt x="9418918" y="990185"/>
                  <a:pt x="9414216" y="992655"/>
                </a:cubicBezTo>
                <a:cubicBezTo>
                  <a:pt x="9412644" y="989014"/>
                  <a:pt x="9400057" y="989255"/>
                  <a:pt x="9397106" y="992980"/>
                </a:cubicBezTo>
                <a:cubicBezTo>
                  <a:pt x="9314093" y="1020862"/>
                  <a:pt x="9349678" y="978420"/>
                  <a:pt x="9305108" y="1007767"/>
                </a:cubicBezTo>
                <a:cubicBezTo>
                  <a:pt x="9296670" y="1010324"/>
                  <a:pt x="9289251" y="1009612"/>
                  <a:pt x="9282434" y="1007523"/>
                </a:cubicBezTo>
                <a:lnTo>
                  <a:pt x="9271941" y="1002839"/>
                </a:lnTo>
                <a:lnTo>
                  <a:pt x="9238227" y="1017668"/>
                </a:lnTo>
                <a:cubicBezTo>
                  <a:pt x="9221294" y="1023415"/>
                  <a:pt x="9203166" y="1027997"/>
                  <a:pt x="9184265" y="1031275"/>
                </a:cubicBezTo>
                <a:cubicBezTo>
                  <a:pt x="9178371" y="1024135"/>
                  <a:pt x="9165618" y="1036637"/>
                  <a:pt x="9159000" y="1039569"/>
                </a:cubicBezTo>
                <a:cubicBezTo>
                  <a:pt x="9157881" y="1034602"/>
                  <a:pt x="9141725" y="1033964"/>
                  <a:pt x="9137031" y="1038699"/>
                </a:cubicBezTo>
                <a:cubicBezTo>
                  <a:pt x="9023973" y="1069523"/>
                  <a:pt x="9079946" y="1015706"/>
                  <a:pt x="9015702" y="1051400"/>
                </a:cubicBezTo>
                <a:lnTo>
                  <a:pt x="8971403" y="1040542"/>
                </a:lnTo>
                <a:lnTo>
                  <a:pt x="8961826" y="1045364"/>
                </a:lnTo>
                <a:cubicBezTo>
                  <a:pt x="8922837" y="1050010"/>
                  <a:pt x="8909116" y="1040754"/>
                  <a:pt x="8888623" y="1053908"/>
                </a:cubicBezTo>
                <a:cubicBezTo>
                  <a:pt x="8850424" y="1035587"/>
                  <a:pt x="8865892" y="1054194"/>
                  <a:pt x="8841066" y="1060421"/>
                </a:cubicBezTo>
                <a:cubicBezTo>
                  <a:pt x="8818353" y="1064878"/>
                  <a:pt x="8775995" y="1076068"/>
                  <a:pt x="8752342" y="1080646"/>
                </a:cubicBezTo>
                <a:cubicBezTo>
                  <a:pt x="8736966" y="1099406"/>
                  <a:pt x="8723186" y="1079948"/>
                  <a:pt x="8699139" y="1087885"/>
                </a:cubicBezTo>
                <a:cubicBezTo>
                  <a:pt x="8688630" y="1095506"/>
                  <a:pt x="8680324" y="1097539"/>
                  <a:pt x="8667273" y="1092062"/>
                </a:cubicBezTo>
                <a:cubicBezTo>
                  <a:pt x="8619205" y="1128818"/>
                  <a:pt x="8634590" y="1097116"/>
                  <a:pt x="8586064" y="1114603"/>
                </a:cubicBezTo>
                <a:cubicBezTo>
                  <a:pt x="8544721" y="1131913"/>
                  <a:pt x="8496602" y="1145520"/>
                  <a:pt x="8460312" y="1179878"/>
                </a:cubicBezTo>
                <a:cubicBezTo>
                  <a:pt x="8454266" y="1189140"/>
                  <a:pt x="8435781" y="1194455"/>
                  <a:pt x="8419023" y="1191748"/>
                </a:cubicBezTo>
                <a:cubicBezTo>
                  <a:pt x="8416138" y="1191283"/>
                  <a:pt x="8413416" y="1190591"/>
                  <a:pt x="8410939" y="1189696"/>
                </a:cubicBezTo>
                <a:cubicBezTo>
                  <a:pt x="8390077" y="1213458"/>
                  <a:pt x="8370324" y="1205397"/>
                  <a:pt x="8362040" y="1220820"/>
                </a:cubicBezTo>
                <a:cubicBezTo>
                  <a:pt x="8320616" y="1231942"/>
                  <a:pt x="8281663" y="1222882"/>
                  <a:pt x="8273677" y="1236495"/>
                </a:cubicBezTo>
                <a:cubicBezTo>
                  <a:pt x="8251358" y="1238573"/>
                  <a:pt x="8216738" y="1228341"/>
                  <a:pt x="8204283" y="1243537"/>
                </a:cubicBezTo>
                <a:cubicBezTo>
                  <a:pt x="8198634" y="1233135"/>
                  <a:pt x="8181550" y="1254947"/>
                  <a:pt x="8166550" y="1249551"/>
                </a:cubicBezTo>
                <a:cubicBezTo>
                  <a:pt x="8155570" y="1244572"/>
                  <a:pt x="8147825" y="1250027"/>
                  <a:pt x="8137785" y="1251636"/>
                </a:cubicBezTo>
                <a:cubicBezTo>
                  <a:pt x="8123427" y="1248361"/>
                  <a:pt x="8081662" y="1261833"/>
                  <a:pt x="8071596" y="1269274"/>
                </a:cubicBezTo>
                <a:cubicBezTo>
                  <a:pt x="8048949" y="1293759"/>
                  <a:pt x="7983924" y="1284712"/>
                  <a:pt x="7964816" y="1303668"/>
                </a:cubicBezTo>
                <a:cubicBezTo>
                  <a:pt x="7957137" y="1306992"/>
                  <a:pt x="7949335" y="1308861"/>
                  <a:pt x="7941495" y="1309821"/>
                </a:cubicBezTo>
                <a:lnTo>
                  <a:pt x="7919123" y="1310466"/>
                </a:lnTo>
                <a:lnTo>
                  <a:pt x="7911902" y="1306569"/>
                </a:lnTo>
                <a:lnTo>
                  <a:pt x="7898703" y="1309208"/>
                </a:lnTo>
                <a:lnTo>
                  <a:pt x="7894703" y="1308939"/>
                </a:lnTo>
                <a:lnTo>
                  <a:pt x="7872267" y="1308370"/>
                </a:lnTo>
                <a:cubicBezTo>
                  <a:pt x="7886550" y="1330359"/>
                  <a:pt x="7812648" y="1314851"/>
                  <a:pt x="7836454" y="1331265"/>
                </a:cubicBezTo>
                <a:cubicBezTo>
                  <a:pt x="7798907" y="1336933"/>
                  <a:pt x="7831419" y="1351068"/>
                  <a:pt x="7782451" y="1339601"/>
                </a:cubicBezTo>
                <a:cubicBezTo>
                  <a:pt x="7727636" y="1365002"/>
                  <a:pt x="7583002" y="1338768"/>
                  <a:pt x="7542969" y="1372495"/>
                </a:cubicBezTo>
                <a:cubicBezTo>
                  <a:pt x="7546396" y="1360942"/>
                  <a:pt x="7492851" y="1424323"/>
                  <a:pt x="7476832" y="1431655"/>
                </a:cubicBezTo>
                <a:cubicBezTo>
                  <a:pt x="7439619" y="1443703"/>
                  <a:pt x="7425596" y="1454661"/>
                  <a:pt x="7370237" y="1474339"/>
                </a:cubicBezTo>
                <a:cubicBezTo>
                  <a:pt x="7316246" y="1485928"/>
                  <a:pt x="7281903" y="1512712"/>
                  <a:pt x="7222223" y="1510199"/>
                </a:cubicBezTo>
                <a:cubicBezTo>
                  <a:pt x="7221190" y="1514030"/>
                  <a:pt x="7218885" y="1517398"/>
                  <a:pt x="7215703" y="1520424"/>
                </a:cubicBezTo>
                <a:lnTo>
                  <a:pt x="7204548" y="1528145"/>
                </a:lnTo>
                <a:lnTo>
                  <a:pt x="7202038" y="1527954"/>
                </a:lnTo>
                <a:lnTo>
                  <a:pt x="7173860" y="1541605"/>
                </a:lnTo>
                <a:lnTo>
                  <a:pt x="7155079" y="1552495"/>
                </a:lnTo>
                <a:lnTo>
                  <a:pt x="7149757" y="1552732"/>
                </a:lnTo>
                <a:cubicBezTo>
                  <a:pt x="7141378" y="1554948"/>
                  <a:pt x="7115959" y="1563256"/>
                  <a:pt x="7104804" y="1565792"/>
                </a:cubicBezTo>
                <a:cubicBezTo>
                  <a:pt x="7099811" y="1550850"/>
                  <a:pt x="7096935" y="1561973"/>
                  <a:pt x="7082824" y="1567947"/>
                </a:cubicBezTo>
                <a:cubicBezTo>
                  <a:pt x="7071919" y="1546070"/>
                  <a:pt x="7039417" y="1570606"/>
                  <a:pt x="7021520" y="1562334"/>
                </a:cubicBezTo>
                <a:cubicBezTo>
                  <a:pt x="7011400" y="1567217"/>
                  <a:pt x="7000495" y="1571981"/>
                  <a:pt x="6988956" y="1576442"/>
                </a:cubicBezTo>
                <a:lnTo>
                  <a:pt x="6981922" y="1578821"/>
                </a:lnTo>
                <a:lnTo>
                  <a:pt x="6981583" y="1578678"/>
                </a:lnTo>
                <a:cubicBezTo>
                  <a:pt x="6979627" y="1578791"/>
                  <a:pt x="6977153" y="1579421"/>
                  <a:pt x="6973762" y="1580811"/>
                </a:cubicBezTo>
                <a:lnTo>
                  <a:pt x="6969093" y="1583157"/>
                </a:lnTo>
                <a:lnTo>
                  <a:pt x="6890037" y="1575825"/>
                </a:lnTo>
                <a:cubicBezTo>
                  <a:pt x="6849459" y="1579997"/>
                  <a:pt x="6820022" y="1566922"/>
                  <a:pt x="6785054" y="1582200"/>
                </a:cubicBezTo>
                <a:cubicBezTo>
                  <a:pt x="6747047" y="1586037"/>
                  <a:pt x="6712794" y="1582954"/>
                  <a:pt x="6681692" y="1591296"/>
                </a:cubicBezTo>
                <a:cubicBezTo>
                  <a:pt x="6667557" y="1587501"/>
                  <a:pt x="6654822" y="1586753"/>
                  <a:pt x="6644556" y="1595940"/>
                </a:cubicBezTo>
                <a:cubicBezTo>
                  <a:pt x="6608615" y="1597269"/>
                  <a:pt x="6597697" y="1587005"/>
                  <a:pt x="6577106" y="1598261"/>
                </a:cubicBezTo>
                <a:lnTo>
                  <a:pt x="6544183" y="1596149"/>
                </a:lnTo>
                <a:lnTo>
                  <a:pt x="6540921" y="1593857"/>
                </a:lnTo>
                <a:lnTo>
                  <a:pt x="6535046" y="1593283"/>
                </a:lnTo>
                <a:lnTo>
                  <a:pt x="6519853" y="1595771"/>
                </a:lnTo>
                <a:lnTo>
                  <a:pt x="6514280" y="1597376"/>
                </a:lnTo>
                <a:cubicBezTo>
                  <a:pt x="6510385" y="1598232"/>
                  <a:pt x="6507735" y="1598481"/>
                  <a:pt x="6505824" y="1598298"/>
                </a:cubicBezTo>
                <a:lnTo>
                  <a:pt x="6505573" y="1598109"/>
                </a:lnTo>
                <a:lnTo>
                  <a:pt x="6497741" y="1599392"/>
                </a:lnTo>
                <a:cubicBezTo>
                  <a:pt x="6484628" y="1602044"/>
                  <a:pt x="6471968" y="1605085"/>
                  <a:pt x="6459992" y="1608358"/>
                </a:cubicBezTo>
                <a:cubicBezTo>
                  <a:pt x="6447037" y="1597612"/>
                  <a:pt x="6404274" y="1616787"/>
                  <a:pt x="6404572" y="1593771"/>
                </a:cubicBezTo>
                <a:cubicBezTo>
                  <a:pt x="6388277" y="1597519"/>
                  <a:pt x="6380141" y="1607970"/>
                  <a:pt x="6382671" y="1592612"/>
                </a:cubicBezTo>
                <a:lnTo>
                  <a:pt x="6369843" y="1590015"/>
                </a:lnTo>
                <a:lnTo>
                  <a:pt x="6269740" y="1614633"/>
                </a:lnTo>
                <a:lnTo>
                  <a:pt x="6255405" y="1620529"/>
                </a:lnTo>
                <a:cubicBezTo>
                  <a:pt x="6250911" y="1623016"/>
                  <a:pt x="6247090" y="1625968"/>
                  <a:pt x="6244248" y="1629561"/>
                </a:cubicBezTo>
                <a:cubicBezTo>
                  <a:pt x="6188859" y="1618246"/>
                  <a:pt x="6143250" y="1639346"/>
                  <a:pt x="6086396" y="1642666"/>
                </a:cubicBezTo>
                <a:cubicBezTo>
                  <a:pt x="6024311" y="1653696"/>
                  <a:pt x="5889522" y="1686499"/>
                  <a:pt x="5867429" y="1695554"/>
                </a:cubicBezTo>
                <a:cubicBezTo>
                  <a:pt x="5848669" y="1700350"/>
                  <a:pt x="5763994" y="1699795"/>
                  <a:pt x="5772864" y="1689002"/>
                </a:cubicBezTo>
                <a:cubicBezTo>
                  <a:pt x="5718480" y="1716048"/>
                  <a:pt x="5694188" y="1696562"/>
                  <a:pt x="5629833" y="1713273"/>
                </a:cubicBezTo>
                <a:lnTo>
                  <a:pt x="5504771" y="1725744"/>
                </a:lnTo>
                <a:lnTo>
                  <a:pt x="5490967" y="1726367"/>
                </a:lnTo>
                <a:lnTo>
                  <a:pt x="5486015" y="1721481"/>
                </a:lnTo>
                <a:lnTo>
                  <a:pt x="5439364" y="1721349"/>
                </a:lnTo>
                <a:cubicBezTo>
                  <a:pt x="5418850" y="1733129"/>
                  <a:pt x="5381503" y="1725668"/>
                  <a:pt x="5350025" y="1729885"/>
                </a:cubicBezTo>
                <a:lnTo>
                  <a:pt x="5336104" y="1734377"/>
                </a:lnTo>
                <a:lnTo>
                  <a:pt x="5245234" y="1738520"/>
                </a:lnTo>
                <a:lnTo>
                  <a:pt x="5182955" y="1744622"/>
                </a:lnTo>
                <a:lnTo>
                  <a:pt x="5169506" y="1748993"/>
                </a:lnTo>
                <a:lnTo>
                  <a:pt x="5154299" y="1744080"/>
                </a:lnTo>
                <a:cubicBezTo>
                  <a:pt x="5152463" y="1742751"/>
                  <a:pt x="5150989" y="1741283"/>
                  <a:pt x="5149917" y="1739727"/>
                </a:cubicBezTo>
                <a:lnTo>
                  <a:pt x="5100319" y="1745797"/>
                </a:lnTo>
                <a:lnTo>
                  <a:pt x="5094361" y="1745767"/>
                </a:lnTo>
                <a:lnTo>
                  <a:pt x="5053410" y="1742790"/>
                </a:lnTo>
                <a:lnTo>
                  <a:pt x="4992711" y="1734075"/>
                </a:lnTo>
                <a:cubicBezTo>
                  <a:pt x="4972764" y="1728527"/>
                  <a:pt x="4955480" y="1708667"/>
                  <a:pt x="4930098" y="1717312"/>
                </a:cubicBezTo>
                <a:cubicBezTo>
                  <a:pt x="4936142" y="1706767"/>
                  <a:pt x="4900350" y="1719438"/>
                  <a:pt x="4893834" y="1710028"/>
                </a:cubicBezTo>
                <a:cubicBezTo>
                  <a:pt x="4890113" y="1702277"/>
                  <a:pt x="4878389" y="1704314"/>
                  <a:pt x="4868730" y="1702384"/>
                </a:cubicBezTo>
                <a:cubicBezTo>
                  <a:pt x="4860577" y="1694955"/>
                  <a:pt x="4813519" y="1692594"/>
                  <a:pt x="4797925" y="1695535"/>
                </a:cubicBezTo>
                <a:cubicBezTo>
                  <a:pt x="4754973" y="1708626"/>
                  <a:pt x="4712186" y="1679830"/>
                  <a:pt x="4677670" y="1689453"/>
                </a:cubicBezTo>
                <a:cubicBezTo>
                  <a:pt x="4650390" y="1686902"/>
                  <a:pt x="4641786" y="1682702"/>
                  <a:pt x="4634248" y="1680227"/>
                </a:cubicBezTo>
                <a:lnTo>
                  <a:pt x="4632434" y="1674607"/>
                </a:lnTo>
                <a:lnTo>
                  <a:pt x="4619204" y="1672507"/>
                </a:lnTo>
                <a:lnTo>
                  <a:pt x="4616283" y="1670977"/>
                </a:lnTo>
                <a:cubicBezTo>
                  <a:pt x="4610716" y="1668036"/>
                  <a:pt x="4605090" y="1665277"/>
                  <a:pt x="4598926" y="1663178"/>
                </a:cubicBezTo>
                <a:cubicBezTo>
                  <a:pt x="4588025" y="1686237"/>
                  <a:pt x="4544698" y="1649138"/>
                  <a:pt x="4547069" y="1670642"/>
                </a:cubicBezTo>
                <a:lnTo>
                  <a:pt x="4523516" y="1669785"/>
                </a:lnTo>
                <a:lnTo>
                  <a:pt x="4500586" y="1675912"/>
                </a:lnTo>
                <a:lnTo>
                  <a:pt x="4488196" y="1683463"/>
                </a:lnTo>
                <a:lnTo>
                  <a:pt x="4445463" y="1695634"/>
                </a:lnTo>
                <a:lnTo>
                  <a:pt x="4446550" y="1680538"/>
                </a:lnTo>
                <a:lnTo>
                  <a:pt x="4365375" y="1697935"/>
                </a:lnTo>
                <a:lnTo>
                  <a:pt x="4305123" y="1714185"/>
                </a:lnTo>
                <a:lnTo>
                  <a:pt x="4292665" y="1720703"/>
                </a:lnTo>
                <a:lnTo>
                  <a:pt x="4276789" y="1718367"/>
                </a:lnTo>
                <a:cubicBezTo>
                  <a:pt x="4274740" y="1717359"/>
                  <a:pt x="4273021" y="1716157"/>
                  <a:pt x="4271683" y="1714801"/>
                </a:cubicBezTo>
                <a:lnTo>
                  <a:pt x="4223918" y="1728936"/>
                </a:lnTo>
                <a:lnTo>
                  <a:pt x="4218039" y="1729885"/>
                </a:lnTo>
                <a:lnTo>
                  <a:pt x="4177153" y="1733691"/>
                </a:lnTo>
                <a:lnTo>
                  <a:pt x="4051032" y="1728886"/>
                </a:lnTo>
                <a:cubicBezTo>
                  <a:pt x="4055072" y="1717510"/>
                  <a:pt x="4022108" y="1735873"/>
                  <a:pt x="4013978" y="1727679"/>
                </a:cubicBezTo>
                <a:cubicBezTo>
                  <a:pt x="4008905" y="1720660"/>
                  <a:pt x="3997723" y="1724594"/>
                  <a:pt x="3987857" y="1724282"/>
                </a:cubicBezTo>
                <a:cubicBezTo>
                  <a:pt x="3978476" y="1718309"/>
                  <a:pt x="3931683" y="1723723"/>
                  <a:pt x="3916852" y="1729184"/>
                </a:cubicBezTo>
                <a:cubicBezTo>
                  <a:pt x="3876910" y="1749138"/>
                  <a:pt x="3829523" y="1727824"/>
                  <a:pt x="3797263" y="1742976"/>
                </a:cubicBezTo>
                <a:cubicBezTo>
                  <a:pt x="3769922" y="1744951"/>
                  <a:pt x="3760682" y="1742230"/>
                  <a:pt x="3752806" y="1741033"/>
                </a:cubicBezTo>
                <a:lnTo>
                  <a:pt x="3749997" y="1735799"/>
                </a:lnTo>
                <a:lnTo>
                  <a:pt x="3736582" y="1735907"/>
                </a:lnTo>
                <a:lnTo>
                  <a:pt x="3733428" y="1734881"/>
                </a:lnTo>
                <a:cubicBezTo>
                  <a:pt x="3727408" y="1732899"/>
                  <a:pt x="3721365" y="1731108"/>
                  <a:pt x="3714911" y="1730056"/>
                </a:cubicBezTo>
                <a:cubicBezTo>
                  <a:pt x="3708355" y="1754554"/>
                  <a:pt x="3658933" y="1725152"/>
                  <a:pt x="3665172" y="1745936"/>
                </a:cubicBezTo>
                <a:cubicBezTo>
                  <a:pt x="3628569" y="1744420"/>
                  <a:pt x="3583742" y="1775884"/>
                  <a:pt x="3552006" y="1755220"/>
                </a:cubicBezTo>
                <a:cubicBezTo>
                  <a:pt x="3497522" y="1758390"/>
                  <a:pt x="3448310" y="1757433"/>
                  <a:pt x="3390301" y="1762546"/>
                </a:cubicBezTo>
                <a:cubicBezTo>
                  <a:pt x="3345266" y="1774524"/>
                  <a:pt x="3297039" y="1758531"/>
                  <a:pt x="3264312" y="1774620"/>
                </a:cubicBezTo>
                <a:cubicBezTo>
                  <a:pt x="3212634" y="1771139"/>
                  <a:pt x="3147905" y="1780248"/>
                  <a:pt x="3106901" y="1804264"/>
                </a:cubicBezTo>
                <a:cubicBezTo>
                  <a:pt x="3051355" y="1805490"/>
                  <a:pt x="3041708" y="1820368"/>
                  <a:pt x="2993303" y="1806542"/>
                </a:cubicBezTo>
                <a:cubicBezTo>
                  <a:pt x="2989182" y="1810139"/>
                  <a:pt x="2984377" y="1813039"/>
                  <a:pt x="2979115" y="1815432"/>
                </a:cubicBezTo>
                <a:lnTo>
                  <a:pt x="2963118" y="1820962"/>
                </a:lnTo>
                <a:lnTo>
                  <a:pt x="2961156" y="1820297"/>
                </a:lnTo>
                <a:lnTo>
                  <a:pt x="2925719" y="1828468"/>
                </a:lnTo>
                <a:lnTo>
                  <a:pt x="2857951" y="1842496"/>
                </a:lnTo>
                <a:lnTo>
                  <a:pt x="2857427" y="1841591"/>
                </a:lnTo>
                <a:cubicBezTo>
                  <a:pt x="2855386" y="1839734"/>
                  <a:pt x="2852250" y="1838690"/>
                  <a:pt x="2846731" y="1839316"/>
                </a:cubicBezTo>
                <a:cubicBezTo>
                  <a:pt x="2855175" y="1823564"/>
                  <a:pt x="2843311" y="1834035"/>
                  <a:pt x="2826290" y="1837274"/>
                </a:cubicBezTo>
                <a:cubicBezTo>
                  <a:pt x="2835609" y="1813530"/>
                  <a:pt x="2787284" y="1831665"/>
                  <a:pt x="2779146" y="1820071"/>
                </a:cubicBezTo>
                <a:cubicBezTo>
                  <a:pt x="2766432" y="1822985"/>
                  <a:pt x="2753158" y="1825635"/>
                  <a:pt x="2739608" y="1827861"/>
                </a:cubicBezTo>
                <a:lnTo>
                  <a:pt x="2731631" y="1828881"/>
                </a:lnTo>
                <a:cubicBezTo>
                  <a:pt x="2731575" y="1828813"/>
                  <a:pt x="2731521" y="1828744"/>
                  <a:pt x="2731464" y="1828677"/>
                </a:cubicBezTo>
                <a:cubicBezTo>
                  <a:pt x="2729715" y="1828415"/>
                  <a:pt x="2727085" y="1828569"/>
                  <a:pt x="2723037" y="1829303"/>
                </a:cubicBezTo>
                <a:lnTo>
                  <a:pt x="2701616" y="1832725"/>
                </a:lnTo>
                <a:lnTo>
                  <a:pt x="2696239" y="1831904"/>
                </a:lnTo>
                <a:lnTo>
                  <a:pt x="2663445" y="1825958"/>
                </a:lnTo>
                <a:cubicBezTo>
                  <a:pt x="2641260" y="1825904"/>
                  <a:pt x="2595040" y="1827674"/>
                  <a:pt x="2560925" y="1829094"/>
                </a:cubicBezTo>
                <a:cubicBezTo>
                  <a:pt x="2527977" y="1836499"/>
                  <a:pt x="2496507" y="1831991"/>
                  <a:pt x="2458739" y="1834479"/>
                </a:cubicBezTo>
                <a:cubicBezTo>
                  <a:pt x="2419379" y="1848893"/>
                  <a:pt x="2396428" y="1834257"/>
                  <a:pt x="2356074" y="1836991"/>
                </a:cubicBezTo>
                <a:cubicBezTo>
                  <a:pt x="2323435" y="1857644"/>
                  <a:pt x="2325610" y="1826053"/>
                  <a:pt x="2304241" y="1822021"/>
                </a:cubicBezTo>
                <a:lnTo>
                  <a:pt x="2298362" y="1822125"/>
                </a:lnTo>
                <a:lnTo>
                  <a:pt x="2283527" y="1826361"/>
                </a:lnTo>
                <a:lnTo>
                  <a:pt x="2278150" y="1828604"/>
                </a:lnTo>
                <a:cubicBezTo>
                  <a:pt x="2274371" y="1829907"/>
                  <a:pt x="2271762" y="1830461"/>
                  <a:pt x="2269853" y="1830502"/>
                </a:cubicBezTo>
                <a:lnTo>
                  <a:pt x="2269585" y="1830341"/>
                </a:lnTo>
                <a:lnTo>
                  <a:pt x="2225332" y="1845825"/>
                </a:lnTo>
                <a:cubicBezTo>
                  <a:pt x="2211505" y="1836594"/>
                  <a:pt x="2170867" y="1860661"/>
                  <a:pt x="2169048" y="1837658"/>
                </a:cubicBezTo>
                <a:cubicBezTo>
                  <a:pt x="2153238" y="1843278"/>
                  <a:pt x="2146132" y="1854645"/>
                  <a:pt x="2147231" y="1839027"/>
                </a:cubicBezTo>
                <a:cubicBezTo>
                  <a:pt x="2141901" y="1840465"/>
                  <a:pt x="2138205" y="1840014"/>
                  <a:pt x="2135241" y="1838652"/>
                </a:cubicBezTo>
                <a:lnTo>
                  <a:pt x="2099215" y="1850768"/>
                </a:lnTo>
                <a:lnTo>
                  <a:pt x="2094046" y="1850806"/>
                </a:lnTo>
                <a:lnTo>
                  <a:pt x="2071850" y="1861319"/>
                </a:lnTo>
                <a:lnTo>
                  <a:pt x="2039607" y="1874318"/>
                </a:lnTo>
                <a:lnTo>
                  <a:pt x="2037289" y="1874025"/>
                </a:lnTo>
                <a:lnTo>
                  <a:pt x="2023615" y="1881562"/>
                </a:lnTo>
                <a:cubicBezTo>
                  <a:pt x="2019390" y="1884562"/>
                  <a:pt x="1959668" y="1894795"/>
                  <a:pt x="1957176" y="1898709"/>
                </a:cubicBezTo>
                <a:cubicBezTo>
                  <a:pt x="1901224" y="1893805"/>
                  <a:pt x="1914145" y="1913274"/>
                  <a:pt x="1858081" y="1923144"/>
                </a:cubicBezTo>
                <a:cubicBezTo>
                  <a:pt x="1819487" y="1923227"/>
                  <a:pt x="1798952" y="1929741"/>
                  <a:pt x="1738865" y="1944965"/>
                </a:cubicBezTo>
                <a:cubicBezTo>
                  <a:pt x="1698633" y="1955957"/>
                  <a:pt x="1670491" y="1978862"/>
                  <a:pt x="1616692" y="1989107"/>
                </a:cubicBezTo>
                <a:cubicBezTo>
                  <a:pt x="1565257" y="2022368"/>
                  <a:pt x="1474172" y="2022156"/>
                  <a:pt x="1411898" y="2046254"/>
                </a:cubicBezTo>
                <a:cubicBezTo>
                  <a:pt x="1380237" y="2035952"/>
                  <a:pt x="1386648" y="2042292"/>
                  <a:pt x="1375780" y="2047961"/>
                </a:cubicBezTo>
                <a:cubicBezTo>
                  <a:pt x="1375756" y="2047968"/>
                  <a:pt x="1375731" y="2047974"/>
                  <a:pt x="1375707" y="2047981"/>
                </a:cubicBezTo>
                <a:lnTo>
                  <a:pt x="1285585" y="2047113"/>
                </a:lnTo>
                <a:cubicBezTo>
                  <a:pt x="1279541" y="2043453"/>
                  <a:pt x="1272537" y="2040974"/>
                  <a:pt x="1263658" y="2041397"/>
                </a:cubicBezTo>
                <a:cubicBezTo>
                  <a:pt x="1212454" y="2058890"/>
                  <a:pt x="1258499" y="2026611"/>
                  <a:pt x="1170403" y="2033399"/>
                </a:cubicBezTo>
                <a:cubicBezTo>
                  <a:pt x="1166530" y="2036274"/>
                  <a:pt x="1154254" y="2033463"/>
                  <a:pt x="1153718" y="2029576"/>
                </a:cubicBezTo>
                <a:cubicBezTo>
                  <a:pt x="1148486" y="2030819"/>
                  <a:pt x="1137980" y="2038354"/>
                  <a:pt x="1133937" y="2032149"/>
                </a:cubicBezTo>
                <a:cubicBezTo>
                  <a:pt x="1104720" y="2031606"/>
                  <a:pt x="1077532" y="2035424"/>
                  <a:pt x="1054999" y="2043242"/>
                </a:cubicBezTo>
                <a:cubicBezTo>
                  <a:pt x="1024875" y="2038090"/>
                  <a:pt x="1020473" y="2042711"/>
                  <a:pt x="1018405" y="2048281"/>
                </a:cubicBezTo>
                <a:lnTo>
                  <a:pt x="1016563" y="2051718"/>
                </a:lnTo>
                <a:lnTo>
                  <a:pt x="1008284" y="2046742"/>
                </a:lnTo>
                <a:cubicBezTo>
                  <a:pt x="999244" y="2043620"/>
                  <a:pt x="990505" y="2044937"/>
                  <a:pt x="981974" y="2048363"/>
                </a:cubicBezTo>
                <a:lnTo>
                  <a:pt x="971903" y="2053484"/>
                </a:lnTo>
                <a:lnTo>
                  <a:pt x="954015" y="2052529"/>
                </a:lnTo>
                <a:cubicBezTo>
                  <a:pt x="931960" y="2051365"/>
                  <a:pt x="861352" y="2046214"/>
                  <a:pt x="839571" y="2046509"/>
                </a:cubicBezTo>
                <a:lnTo>
                  <a:pt x="823321" y="2054296"/>
                </a:lnTo>
                <a:lnTo>
                  <a:pt x="800990" y="2051523"/>
                </a:lnTo>
                <a:cubicBezTo>
                  <a:pt x="790723" y="2052171"/>
                  <a:pt x="782268" y="2055403"/>
                  <a:pt x="776439" y="2062634"/>
                </a:cubicBezTo>
                <a:cubicBezTo>
                  <a:pt x="773155" y="2056184"/>
                  <a:pt x="769593" y="2059253"/>
                  <a:pt x="763041" y="2063995"/>
                </a:cubicBezTo>
                <a:lnTo>
                  <a:pt x="757863" y="2065877"/>
                </a:lnTo>
                <a:lnTo>
                  <a:pt x="745053" y="2051831"/>
                </a:lnTo>
                <a:lnTo>
                  <a:pt x="722609" y="2049504"/>
                </a:lnTo>
                <a:lnTo>
                  <a:pt x="717618" y="2042131"/>
                </a:lnTo>
                <a:lnTo>
                  <a:pt x="703285" y="2046808"/>
                </a:lnTo>
                <a:cubicBezTo>
                  <a:pt x="698219" y="2048137"/>
                  <a:pt x="690058" y="2049926"/>
                  <a:pt x="680199" y="2051947"/>
                </a:cubicBezTo>
                <a:lnTo>
                  <a:pt x="667351" y="2054469"/>
                </a:lnTo>
                <a:lnTo>
                  <a:pt x="660961" y="2049404"/>
                </a:lnTo>
                <a:lnTo>
                  <a:pt x="638282" y="2060093"/>
                </a:lnTo>
                <a:lnTo>
                  <a:pt x="583551" y="2070197"/>
                </a:lnTo>
                <a:cubicBezTo>
                  <a:pt x="569268" y="2091365"/>
                  <a:pt x="529124" y="2053106"/>
                  <a:pt x="525274" y="2079137"/>
                </a:cubicBezTo>
                <a:cubicBezTo>
                  <a:pt x="506495" y="2056498"/>
                  <a:pt x="440091" y="2069666"/>
                  <a:pt x="405635" y="2059339"/>
                </a:cubicBezTo>
                <a:cubicBezTo>
                  <a:pt x="397410" y="2069278"/>
                  <a:pt x="294416" y="2032966"/>
                  <a:pt x="281555" y="2022847"/>
                </a:cubicBezTo>
                <a:cubicBezTo>
                  <a:pt x="171589" y="1986245"/>
                  <a:pt x="126791" y="1985528"/>
                  <a:pt x="98513" y="1969504"/>
                </a:cubicBezTo>
                <a:cubicBezTo>
                  <a:pt x="85544" y="1965247"/>
                  <a:pt x="73324" y="1958000"/>
                  <a:pt x="56191" y="1950709"/>
                </a:cubicBezTo>
                <a:lnTo>
                  <a:pt x="0" y="1935789"/>
                </a:lnTo>
                <a:close/>
              </a:path>
            </a:pathLst>
          </a:cu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タイトル 1">
            <a:extLst>
              <a:ext uri="{FF2B5EF4-FFF2-40B4-BE49-F238E27FC236}">
                <a16:creationId xmlns:a16="http://schemas.microsoft.com/office/drawing/2014/main" id="{DDD1375B-2F19-CA4A-9192-6727DF6672B4}"/>
              </a:ext>
            </a:extLst>
          </p:cNvPr>
          <p:cNvSpPr>
            <a:spLocks noGrp="1"/>
          </p:cNvSpPr>
          <p:nvPr>
            <p:ph type="title"/>
          </p:nvPr>
        </p:nvSpPr>
        <p:spPr>
          <a:xfrm>
            <a:off x="1137036" y="548640"/>
            <a:ext cx="9543405" cy="1188720"/>
          </a:xfrm>
        </p:spPr>
        <p:txBody>
          <a:bodyPr>
            <a:normAutofit/>
          </a:bodyPr>
          <a:lstStyle/>
          <a:p>
            <a:r>
              <a:rPr lang="en-US" altLang="ja-JP">
                <a:solidFill>
                  <a:schemeClr val="tx1">
                    <a:lumMod val="85000"/>
                    <a:lumOff val="15000"/>
                  </a:schemeClr>
                </a:solidFill>
              </a:rPr>
              <a:t>JDC</a:t>
            </a:r>
            <a:r>
              <a:rPr lang="ja-JP" altLang="en-US">
                <a:solidFill>
                  <a:schemeClr val="tx1">
                    <a:lumMod val="85000"/>
                    <a:lumOff val="15000"/>
                  </a:schemeClr>
                </a:solidFill>
              </a:rPr>
              <a:t>で作成中の文書</a:t>
            </a:r>
            <a:endParaRPr kumimoji="1" lang="ja-JP" altLang="en-US">
              <a:solidFill>
                <a:schemeClr val="tx1">
                  <a:lumMod val="85000"/>
                  <a:lumOff val="15000"/>
                </a:schemeClr>
              </a:solidFill>
            </a:endParaRPr>
          </a:p>
        </p:txBody>
      </p:sp>
      <p:sp>
        <p:nvSpPr>
          <p:cNvPr id="3" name="コンテンツ プレースホルダー 2">
            <a:extLst>
              <a:ext uri="{FF2B5EF4-FFF2-40B4-BE49-F238E27FC236}">
                <a16:creationId xmlns:a16="http://schemas.microsoft.com/office/drawing/2014/main" id="{2A78E088-DA88-D545-9892-66DE27B75063}"/>
              </a:ext>
            </a:extLst>
          </p:cNvPr>
          <p:cNvSpPr>
            <a:spLocks noGrp="1"/>
          </p:cNvSpPr>
          <p:nvPr>
            <p:ph idx="1"/>
          </p:nvPr>
        </p:nvSpPr>
        <p:spPr>
          <a:xfrm>
            <a:off x="1957987" y="2431765"/>
            <a:ext cx="8276026" cy="3320031"/>
          </a:xfrm>
        </p:spPr>
        <p:txBody>
          <a:bodyPr anchor="ctr">
            <a:normAutofit/>
          </a:bodyPr>
          <a:lstStyle/>
          <a:p>
            <a:pPr marL="0" indent="0">
              <a:buNone/>
            </a:pPr>
            <a:r>
              <a:rPr lang="en-US" altLang="ja-JP" sz="2000">
                <a:solidFill>
                  <a:schemeClr val="tx1">
                    <a:lumMod val="85000"/>
                    <a:lumOff val="15000"/>
                  </a:schemeClr>
                </a:solidFill>
              </a:rPr>
              <a:t>JDC</a:t>
            </a:r>
            <a:r>
              <a:rPr lang="ja-JP" altLang="en-US" sz="2000">
                <a:solidFill>
                  <a:schemeClr val="tx1">
                    <a:lumMod val="85000"/>
                    <a:lumOff val="15000"/>
                  </a:schemeClr>
                </a:solidFill>
              </a:rPr>
              <a:t>技術委員会の</a:t>
            </a:r>
            <a:r>
              <a:rPr lang="en-US" altLang="ja-JP" sz="2000">
                <a:solidFill>
                  <a:schemeClr val="tx1">
                    <a:lumMod val="85000"/>
                    <a:lumOff val="15000"/>
                  </a:schemeClr>
                </a:solidFill>
              </a:rPr>
              <a:t>WiKi</a:t>
            </a:r>
            <a:r>
              <a:rPr lang="ja-JP" altLang="en-US" sz="2000">
                <a:solidFill>
                  <a:schemeClr val="tx1">
                    <a:lumMod val="85000"/>
                    <a:lumOff val="15000"/>
                  </a:schemeClr>
                </a:solidFill>
              </a:rPr>
              <a:t>で作成作業中（コメント歓迎）</a:t>
            </a:r>
          </a:p>
          <a:p>
            <a:endParaRPr lang="ja-JP" altLang="en-US" sz="2000">
              <a:solidFill>
                <a:schemeClr val="tx1">
                  <a:lumMod val="85000"/>
                  <a:lumOff val="15000"/>
                </a:schemeClr>
              </a:solidFill>
            </a:endParaRPr>
          </a:p>
          <a:p>
            <a:r>
              <a:rPr lang="en-US" altLang="ja-JP" sz="2000">
                <a:solidFill>
                  <a:schemeClr val="tx1">
                    <a:lumMod val="85000"/>
                    <a:lumOff val="15000"/>
                  </a:schemeClr>
                </a:solidFill>
              </a:rPr>
              <a:t>EPUB</a:t>
            </a:r>
            <a:r>
              <a:rPr lang="ja-JP" altLang="en-US" sz="2000">
                <a:solidFill>
                  <a:schemeClr val="tx1">
                    <a:lumMod val="85000"/>
                    <a:lumOff val="15000"/>
                  </a:schemeClr>
                </a:solidFill>
              </a:rPr>
              <a:t>の文書構造を生かした音声読み上げによる読書の利点</a:t>
            </a:r>
          </a:p>
          <a:p>
            <a:r>
              <a:rPr lang="ja-JP" altLang="en-US" sz="2000">
                <a:solidFill>
                  <a:schemeClr val="tx1">
                    <a:lumMod val="85000"/>
                    <a:lumOff val="15000"/>
                  </a:schemeClr>
                </a:solidFill>
              </a:rPr>
              <a:t>フラットテキストは情報アクセシビリティの最適解か？支援技術を阻害しない</a:t>
            </a:r>
            <a:r>
              <a:rPr lang="en-US" altLang="ja-JP" sz="2000">
                <a:solidFill>
                  <a:schemeClr val="tx1">
                    <a:lumMod val="85000"/>
                    <a:lumOff val="15000"/>
                  </a:schemeClr>
                </a:solidFill>
              </a:rPr>
              <a:t>DRM</a:t>
            </a:r>
            <a:r>
              <a:rPr lang="ja-JP" altLang="en-US" sz="2000">
                <a:solidFill>
                  <a:schemeClr val="tx1">
                    <a:lumMod val="85000"/>
                    <a:lumOff val="15000"/>
                  </a:schemeClr>
                </a:solidFill>
              </a:rPr>
              <a:t>を！</a:t>
            </a:r>
          </a:p>
          <a:p>
            <a:r>
              <a:rPr lang="ja-JP" altLang="en-US" sz="2000">
                <a:solidFill>
                  <a:schemeClr val="tx1">
                    <a:lumMod val="85000"/>
                    <a:lumOff val="15000"/>
                  </a:schemeClr>
                </a:solidFill>
              </a:rPr>
              <a:t>ルビを含む電子化文書の音声合成による読み上げ</a:t>
            </a:r>
            <a:r>
              <a:rPr lang="en-US" altLang="ja-JP" sz="2000">
                <a:solidFill>
                  <a:schemeClr val="tx1">
                    <a:lumMod val="85000"/>
                    <a:lumOff val="15000"/>
                  </a:schemeClr>
                </a:solidFill>
              </a:rPr>
              <a:t>: </a:t>
            </a:r>
            <a:r>
              <a:rPr lang="ja-JP" altLang="en-US" sz="2000">
                <a:solidFill>
                  <a:schemeClr val="tx1">
                    <a:lumMod val="85000"/>
                    <a:lumOff val="15000"/>
                  </a:schemeClr>
                </a:solidFill>
              </a:rPr>
              <a:t>ユーザ要求</a:t>
            </a:r>
          </a:p>
          <a:p>
            <a:r>
              <a:rPr lang="ja-JP" altLang="en-US" sz="2000">
                <a:solidFill>
                  <a:schemeClr val="tx1">
                    <a:lumMod val="85000"/>
                    <a:lumOff val="15000"/>
                  </a:schemeClr>
                </a:solidFill>
              </a:rPr>
              <a:t>ルビを含む文書の音声合成による読み上げ</a:t>
            </a:r>
            <a:r>
              <a:rPr lang="en-US" altLang="ja-JP" sz="2000">
                <a:solidFill>
                  <a:schemeClr val="tx1">
                    <a:lumMod val="85000"/>
                    <a:lumOff val="15000"/>
                  </a:schemeClr>
                </a:solidFill>
              </a:rPr>
              <a:t>: </a:t>
            </a:r>
            <a:r>
              <a:rPr lang="ja-JP" altLang="en-US" sz="2000">
                <a:solidFill>
                  <a:schemeClr val="tx1">
                    <a:lumMod val="85000"/>
                    <a:lumOff val="15000"/>
                  </a:schemeClr>
                </a:solidFill>
              </a:rPr>
              <a:t>実装方式</a:t>
            </a:r>
          </a:p>
          <a:p>
            <a:r>
              <a:rPr lang="ja-JP" altLang="en-US" sz="2000">
                <a:solidFill>
                  <a:schemeClr val="tx1">
                    <a:lumMod val="85000"/>
                    <a:lumOff val="15000"/>
                  </a:schemeClr>
                </a:solidFill>
              </a:rPr>
              <a:t>アクセシビリティの観点での</a:t>
            </a:r>
            <a:r>
              <a:rPr lang="en-US" altLang="ja-JP" sz="2000">
                <a:solidFill>
                  <a:schemeClr val="tx1">
                    <a:lumMod val="85000"/>
                    <a:lumOff val="15000"/>
                  </a:schemeClr>
                </a:solidFill>
              </a:rPr>
              <a:t>rb</a:t>
            </a:r>
            <a:r>
              <a:rPr lang="ja-JP" altLang="en-US" sz="2000">
                <a:solidFill>
                  <a:schemeClr val="tx1">
                    <a:lumMod val="85000"/>
                    <a:lumOff val="15000"/>
                  </a:schemeClr>
                </a:solidFill>
              </a:rPr>
              <a:t>タグの必要性について</a:t>
            </a:r>
          </a:p>
          <a:p>
            <a:endParaRPr kumimoji="1" lang="ja-JP" altLang="en-US" sz="2000">
              <a:solidFill>
                <a:schemeClr val="tx1">
                  <a:lumMod val="85000"/>
                  <a:lumOff val="15000"/>
                </a:schemeClr>
              </a:solidFill>
            </a:endParaRPr>
          </a:p>
        </p:txBody>
      </p:sp>
      <p:sp>
        <p:nvSpPr>
          <p:cNvPr id="12" name="Freeform: Shape 11">
            <a:extLst>
              <a:ext uri="{FF2B5EF4-FFF2-40B4-BE49-F238E27FC236}">
                <a16:creationId xmlns:a16="http://schemas.microsoft.com/office/drawing/2014/main" id="{142DCE2C-2863-46FA-9BE7-24365A24D9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24586" y="5970896"/>
            <a:ext cx="9967416" cy="887104"/>
          </a:xfrm>
          <a:custGeom>
            <a:avLst/>
            <a:gdLst>
              <a:gd name="connsiteX0" fmla="*/ 4686423 w 9517857"/>
              <a:gd name="connsiteY0" fmla="*/ 247919 h 918356"/>
              <a:gd name="connsiteX1" fmla="*/ 4689051 w 9517857"/>
              <a:gd name="connsiteY1" fmla="*/ 250968 h 918356"/>
              <a:gd name="connsiteX2" fmla="*/ 4687244 w 9517857"/>
              <a:gd name="connsiteY2" fmla="*/ 251298 h 918356"/>
              <a:gd name="connsiteX3" fmla="*/ 4685225 w 9517857"/>
              <a:gd name="connsiteY3" fmla="*/ 246530 h 918356"/>
              <a:gd name="connsiteX4" fmla="*/ 4686133 w 9517857"/>
              <a:gd name="connsiteY4" fmla="*/ 246727 h 918356"/>
              <a:gd name="connsiteX5" fmla="*/ 4686423 w 9517857"/>
              <a:gd name="connsiteY5" fmla="*/ 247919 h 918356"/>
              <a:gd name="connsiteX6" fmla="*/ 9517856 w 9517857"/>
              <a:gd name="connsiteY6" fmla="*/ 0 h 918356"/>
              <a:gd name="connsiteX7" fmla="*/ 9517857 w 9517857"/>
              <a:gd name="connsiteY7" fmla="*/ 12 h 918356"/>
              <a:gd name="connsiteX8" fmla="*/ 9517857 w 9517857"/>
              <a:gd name="connsiteY8" fmla="*/ 918356 h 918356"/>
              <a:gd name="connsiteX9" fmla="*/ 14604 w 9517857"/>
              <a:gd name="connsiteY9" fmla="*/ 918356 h 918356"/>
              <a:gd name="connsiteX10" fmla="*/ 12841 w 9517857"/>
              <a:gd name="connsiteY10" fmla="*/ 917763 h 918356"/>
              <a:gd name="connsiteX11" fmla="*/ 93 w 9517857"/>
              <a:gd name="connsiteY11" fmla="*/ 912471 h 918356"/>
              <a:gd name="connsiteX12" fmla="*/ 58674 w 9517857"/>
              <a:gd name="connsiteY12" fmla="*/ 890322 h 918356"/>
              <a:gd name="connsiteX13" fmla="*/ 275005 w 9517857"/>
              <a:gd name="connsiteY13" fmla="*/ 807229 h 918356"/>
              <a:gd name="connsiteX14" fmla="*/ 587824 w 9517857"/>
              <a:gd name="connsiteY14" fmla="*/ 798195 h 918356"/>
              <a:gd name="connsiteX15" fmla="*/ 651826 w 9517857"/>
              <a:gd name="connsiteY15" fmla="*/ 738338 h 918356"/>
              <a:gd name="connsiteX16" fmla="*/ 727985 w 9517857"/>
              <a:gd name="connsiteY16" fmla="*/ 719826 h 918356"/>
              <a:gd name="connsiteX17" fmla="*/ 778982 w 9517857"/>
              <a:gd name="connsiteY17" fmla="*/ 710142 h 918356"/>
              <a:gd name="connsiteX18" fmla="*/ 849944 w 9517857"/>
              <a:gd name="connsiteY18" fmla="*/ 717987 h 918356"/>
              <a:gd name="connsiteX19" fmla="*/ 921659 w 9517857"/>
              <a:gd name="connsiteY19" fmla="*/ 712695 h 918356"/>
              <a:gd name="connsiteX20" fmla="*/ 930946 w 9517857"/>
              <a:gd name="connsiteY20" fmla="*/ 734046 h 918356"/>
              <a:gd name="connsiteX21" fmla="*/ 986250 w 9517857"/>
              <a:gd name="connsiteY21" fmla="*/ 713530 h 918356"/>
              <a:gd name="connsiteX22" fmla="*/ 1013752 w 9517857"/>
              <a:gd name="connsiteY22" fmla="*/ 713361 h 918356"/>
              <a:gd name="connsiteX23" fmla="*/ 1023734 w 9517857"/>
              <a:gd name="connsiteY23" fmla="*/ 718571 h 918356"/>
              <a:gd name="connsiteX24" fmla="*/ 1063207 w 9517857"/>
              <a:gd name="connsiteY24" fmla="*/ 715651 h 918356"/>
              <a:gd name="connsiteX25" fmla="*/ 1081980 w 9517857"/>
              <a:gd name="connsiteY25" fmla="*/ 738455 h 918356"/>
              <a:gd name="connsiteX26" fmla="*/ 1218120 w 9517857"/>
              <a:gd name="connsiteY26" fmla="*/ 713280 h 918356"/>
              <a:gd name="connsiteX27" fmla="*/ 1397459 w 9517857"/>
              <a:gd name="connsiteY27" fmla="*/ 691190 h 918356"/>
              <a:gd name="connsiteX28" fmla="*/ 1580688 w 9517857"/>
              <a:gd name="connsiteY28" fmla="*/ 693697 h 918356"/>
              <a:gd name="connsiteX29" fmla="*/ 1772334 w 9517857"/>
              <a:gd name="connsiteY29" fmla="*/ 710640 h 918356"/>
              <a:gd name="connsiteX30" fmla="*/ 2002561 w 9517857"/>
              <a:gd name="connsiteY30" fmla="*/ 659917 h 918356"/>
              <a:gd name="connsiteX31" fmla="*/ 2135144 w 9517857"/>
              <a:gd name="connsiteY31" fmla="*/ 636501 h 918356"/>
              <a:gd name="connsiteX32" fmla="*/ 2440292 w 9517857"/>
              <a:gd name="connsiteY32" fmla="*/ 593862 h 918356"/>
              <a:gd name="connsiteX33" fmla="*/ 2547829 w 9517857"/>
              <a:gd name="connsiteY33" fmla="*/ 566150 h 918356"/>
              <a:gd name="connsiteX34" fmla="*/ 2658055 w 9517857"/>
              <a:gd name="connsiteY34" fmla="*/ 578727 h 918356"/>
              <a:gd name="connsiteX35" fmla="*/ 2693698 w 9517857"/>
              <a:gd name="connsiteY35" fmla="*/ 560029 h 918356"/>
              <a:gd name="connsiteX36" fmla="*/ 2699673 w 9517857"/>
              <a:gd name="connsiteY36" fmla="*/ 556400 h 918356"/>
              <a:gd name="connsiteX37" fmla="*/ 2727306 w 9517857"/>
              <a:gd name="connsiteY37" fmla="*/ 550698 h 918356"/>
              <a:gd name="connsiteX38" fmla="*/ 2730451 w 9517857"/>
              <a:gd name="connsiteY38" fmla="*/ 538058 h 918356"/>
              <a:gd name="connsiteX39" fmla="*/ 2768713 w 9517857"/>
              <a:gd name="connsiteY39" fmla="*/ 521575 h 918356"/>
              <a:gd name="connsiteX40" fmla="*/ 2820868 w 9517857"/>
              <a:gd name="connsiteY40" fmla="*/ 514160 h 918356"/>
              <a:gd name="connsiteX41" fmla="*/ 3073635 w 9517857"/>
              <a:gd name="connsiteY41" fmla="*/ 491294 h 918356"/>
              <a:gd name="connsiteX42" fmla="*/ 3222071 w 9517857"/>
              <a:gd name="connsiteY42" fmla="*/ 470559 h 918356"/>
              <a:gd name="connsiteX43" fmla="*/ 3274069 w 9517857"/>
              <a:gd name="connsiteY43" fmla="*/ 451605 h 918356"/>
              <a:gd name="connsiteX44" fmla="*/ 3349632 w 9517857"/>
              <a:gd name="connsiteY44" fmla="*/ 432583 h 918356"/>
              <a:gd name="connsiteX45" fmla="*/ 3479593 w 9517857"/>
              <a:gd name="connsiteY45" fmla="*/ 390437 h 918356"/>
              <a:gd name="connsiteX46" fmla="*/ 3660110 w 9517857"/>
              <a:gd name="connsiteY46" fmla="*/ 348726 h 918356"/>
              <a:gd name="connsiteX47" fmla="*/ 3750023 w 9517857"/>
              <a:gd name="connsiteY47" fmla="*/ 370678 h 918356"/>
              <a:gd name="connsiteX48" fmla="*/ 3844133 w 9517857"/>
              <a:gd name="connsiteY48" fmla="*/ 360648 h 918356"/>
              <a:gd name="connsiteX49" fmla="*/ 3913545 w 9517857"/>
              <a:gd name="connsiteY49" fmla="*/ 344235 h 918356"/>
              <a:gd name="connsiteX50" fmla="*/ 4266740 w 9517857"/>
              <a:gd name="connsiteY50" fmla="*/ 361454 h 918356"/>
              <a:gd name="connsiteX51" fmla="*/ 4430770 w 9517857"/>
              <a:gd name="connsiteY51" fmla="*/ 342643 h 918356"/>
              <a:gd name="connsiteX52" fmla="*/ 4512664 w 9517857"/>
              <a:gd name="connsiteY52" fmla="*/ 319948 h 918356"/>
              <a:gd name="connsiteX53" fmla="*/ 4616423 w 9517857"/>
              <a:gd name="connsiteY53" fmla="*/ 290914 h 918356"/>
              <a:gd name="connsiteX54" fmla="*/ 4691675 w 9517857"/>
              <a:gd name="connsiteY54" fmla="*/ 254011 h 918356"/>
              <a:gd name="connsiteX55" fmla="*/ 4689051 w 9517857"/>
              <a:gd name="connsiteY55" fmla="*/ 250968 h 918356"/>
              <a:gd name="connsiteX56" fmla="*/ 4719994 w 9517857"/>
              <a:gd name="connsiteY56" fmla="*/ 245307 h 918356"/>
              <a:gd name="connsiteX57" fmla="*/ 4752894 w 9517857"/>
              <a:gd name="connsiteY57" fmla="*/ 239875 h 918356"/>
              <a:gd name="connsiteX58" fmla="*/ 4769329 w 9517857"/>
              <a:gd name="connsiteY58" fmla="*/ 233585 h 918356"/>
              <a:gd name="connsiteX59" fmla="*/ 4775634 w 9517857"/>
              <a:gd name="connsiteY59" fmla="*/ 234063 h 918356"/>
              <a:gd name="connsiteX60" fmla="*/ 4790452 w 9517857"/>
              <a:gd name="connsiteY60" fmla="*/ 233572 h 918356"/>
              <a:gd name="connsiteX61" fmla="*/ 4789062 w 9517857"/>
              <a:gd name="connsiteY61" fmla="*/ 241924 h 918356"/>
              <a:gd name="connsiteX62" fmla="*/ 4827826 w 9517857"/>
              <a:gd name="connsiteY62" fmla="*/ 246977 h 918356"/>
              <a:gd name="connsiteX63" fmla="*/ 4892569 w 9517857"/>
              <a:gd name="connsiteY63" fmla="*/ 249933 h 918356"/>
              <a:gd name="connsiteX64" fmla="*/ 4896611 w 9517857"/>
              <a:gd name="connsiteY64" fmla="*/ 240448 h 918356"/>
              <a:gd name="connsiteX65" fmla="*/ 4917286 w 9517857"/>
              <a:gd name="connsiteY65" fmla="*/ 243659 h 918356"/>
              <a:gd name="connsiteX66" fmla="*/ 4981173 w 9517857"/>
              <a:gd name="connsiteY66" fmla="*/ 247103 h 918356"/>
              <a:gd name="connsiteX67" fmla="*/ 5060397 w 9517857"/>
              <a:gd name="connsiteY67" fmla="*/ 263688 h 918356"/>
              <a:gd name="connsiteX68" fmla="*/ 5252996 w 9517857"/>
              <a:gd name="connsiteY68" fmla="*/ 270655 h 918356"/>
              <a:gd name="connsiteX69" fmla="*/ 5358056 w 9517857"/>
              <a:gd name="connsiteY69" fmla="*/ 247248 h 918356"/>
              <a:gd name="connsiteX70" fmla="*/ 5426496 w 9517857"/>
              <a:gd name="connsiteY70" fmla="*/ 235142 h 918356"/>
              <a:gd name="connsiteX71" fmla="*/ 5497161 w 9517857"/>
              <a:gd name="connsiteY71" fmla="*/ 228808 h 918356"/>
              <a:gd name="connsiteX72" fmla="*/ 5826043 w 9517857"/>
              <a:gd name="connsiteY72" fmla="*/ 148073 h 918356"/>
              <a:gd name="connsiteX73" fmla="*/ 6013415 w 9517857"/>
              <a:gd name="connsiteY73" fmla="*/ 137316 h 918356"/>
              <a:gd name="connsiteX74" fmla="*/ 6080994 w 9517857"/>
              <a:gd name="connsiteY74" fmla="*/ 142938 h 918356"/>
              <a:gd name="connsiteX75" fmla="*/ 6194152 w 9517857"/>
              <a:gd name="connsiteY75" fmla="*/ 151772 h 918356"/>
              <a:gd name="connsiteX76" fmla="*/ 6281379 w 9517857"/>
              <a:gd name="connsiteY76" fmla="*/ 181626 h 918356"/>
              <a:gd name="connsiteX77" fmla="*/ 6374947 w 9517857"/>
              <a:gd name="connsiteY77" fmla="*/ 179799 h 918356"/>
              <a:gd name="connsiteX78" fmla="*/ 6448518 w 9517857"/>
              <a:gd name="connsiteY78" fmla="*/ 164378 h 918356"/>
              <a:gd name="connsiteX79" fmla="*/ 6544700 w 9517857"/>
              <a:gd name="connsiteY79" fmla="*/ 167161 h 918356"/>
              <a:gd name="connsiteX80" fmla="*/ 6648353 w 9517857"/>
              <a:gd name="connsiteY80" fmla="*/ 172250 h 918356"/>
              <a:gd name="connsiteX81" fmla="*/ 6736227 w 9517857"/>
              <a:gd name="connsiteY81" fmla="*/ 173216 h 918356"/>
              <a:gd name="connsiteX82" fmla="*/ 6977218 w 9517857"/>
              <a:gd name="connsiteY82" fmla="*/ 184289 h 918356"/>
              <a:gd name="connsiteX83" fmla="*/ 7065221 w 9517857"/>
              <a:gd name="connsiteY83" fmla="*/ 227531 h 918356"/>
              <a:gd name="connsiteX84" fmla="*/ 7366876 w 9517857"/>
              <a:gd name="connsiteY84" fmla="*/ 248468 h 918356"/>
              <a:gd name="connsiteX85" fmla="*/ 7565449 w 9517857"/>
              <a:gd name="connsiteY85" fmla="*/ 258950 h 918356"/>
              <a:gd name="connsiteX86" fmla="*/ 7599285 w 9517857"/>
              <a:gd name="connsiteY86" fmla="*/ 266021 h 918356"/>
              <a:gd name="connsiteX87" fmla="*/ 7644411 w 9517857"/>
              <a:gd name="connsiteY87" fmla="*/ 258986 h 918356"/>
              <a:gd name="connsiteX88" fmla="*/ 7825110 w 9517857"/>
              <a:gd name="connsiteY88" fmla="*/ 229109 h 918356"/>
              <a:gd name="connsiteX89" fmla="*/ 7965804 w 9517857"/>
              <a:gd name="connsiteY89" fmla="*/ 190545 h 918356"/>
              <a:gd name="connsiteX90" fmla="*/ 8147401 w 9517857"/>
              <a:gd name="connsiteY90" fmla="*/ 205617 h 918356"/>
              <a:gd name="connsiteX91" fmla="*/ 8256033 w 9517857"/>
              <a:gd name="connsiteY91" fmla="*/ 193713 h 918356"/>
              <a:gd name="connsiteX92" fmla="*/ 8410677 w 9517857"/>
              <a:gd name="connsiteY92" fmla="*/ 172167 h 918356"/>
              <a:gd name="connsiteX93" fmla="*/ 8617841 w 9517857"/>
              <a:gd name="connsiteY93" fmla="*/ 155167 h 918356"/>
              <a:gd name="connsiteX94" fmla="*/ 8715976 w 9517857"/>
              <a:gd name="connsiteY94" fmla="*/ 178374 h 918356"/>
              <a:gd name="connsiteX95" fmla="*/ 8778827 w 9517857"/>
              <a:gd name="connsiteY95" fmla="*/ 172936 h 918356"/>
              <a:gd name="connsiteX96" fmla="*/ 8840778 w 9517857"/>
              <a:gd name="connsiteY96" fmla="*/ 143149 h 918356"/>
              <a:gd name="connsiteX97" fmla="*/ 9010380 w 9517857"/>
              <a:gd name="connsiteY97" fmla="*/ 91891 h 918356"/>
              <a:gd name="connsiteX98" fmla="*/ 9110856 w 9517857"/>
              <a:gd name="connsiteY98" fmla="*/ 70997 h 918356"/>
              <a:gd name="connsiteX99" fmla="*/ 9268817 w 9517857"/>
              <a:gd name="connsiteY99" fmla="*/ 53082 h 918356"/>
              <a:gd name="connsiteX100" fmla="*/ 9316667 w 9517857"/>
              <a:gd name="connsiteY100" fmla="*/ 45047 h 918356"/>
              <a:gd name="connsiteX101" fmla="*/ 9428209 w 9517857"/>
              <a:gd name="connsiteY101" fmla="*/ 29923 h 9183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9517857" h="918356">
                <a:moveTo>
                  <a:pt x="4686423" y="247919"/>
                </a:moveTo>
                <a:lnTo>
                  <a:pt x="4689051" y="250968"/>
                </a:lnTo>
                <a:lnTo>
                  <a:pt x="4687244" y="251298"/>
                </a:lnTo>
                <a:close/>
                <a:moveTo>
                  <a:pt x="4685225" y="246530"/>
                </a:moveTo>
                <a:cubicBezTo>
                  <a:pt x="4688837" y="243198"/>
                  <a:pt x="4687468" y="244598"/>
                  <a:pt x="4686133" y="246727"/>
                </a:cubicBezTo>
                <a:lnTo>
                  <a:pt x="4686423" y="247919"/>
                </a:lnTo>
                <a:close/>
                <a:moveTo>
                  <a:pt x="9517856" y="0"/>
                </a:moveTo>
                <a:lnTo>
                  <a:pt x="9517857" y="12"/>
                </a:lnTo>
                <a:lnTo>
                  <a:pt x="9517857" y="918356"/>
                </a:lnTo>
                <a:lnTo>
                  <a:pt x="14604" y="918356"/>
                </a:lnTo>
                <a:lnTo>
                  <a:pt x="12841" y="917763"/>
                </a:lnTo>
                <a:cubicBezTo>
                  <a:pt x="4532" y="914864"/>
                  <a:pt x="-773" y="912807"/>
                  <a:pt x="93" y="912471"/>
                </a:cubicBezTo>
                <a:cubicBezTo>
                  <a:pt x="172" y="912298"/>
                  <a:pt x="58594" y="890495"/>
                  <a:pt x="58674" y="890322"/>
                </a:cubicBezTo>
                <a:cubicBezTo>
                  <a:pt x="127436" y="929614"/>
                  <a:pt x="206243" y="828226"/>
                  <a:pt x="275005" y="807229"/>
                </a:cubicBezTo>
                <a:cubicBezTo>
                  <a:pt x="303983" y="806087"/>
                  <a:pt x="504960" y="777375"/>
                  <a:pt x="587824" y="798195"/>
                </a:cubicBezTo>
                <a:cubicBezTo>
                  <a:pt x="598733" y="769348"/>
                  <a:pt x="682904" y="785924"/>
                  <a:pt x="651826" y="738338"/>
                </a:cubicBezTo>
                <a:cubicBezTo>
                  <a:pt x="688440" y="737862"/>
                  <a:pt x="753255" y="750396"/>
                  <a:pt x="727985" y="719826"/>
                </a:cubicBezTo>
                <a:cubicBezTo>
                  <a:pt x="739648" y="718749"/>
                  <a:pt x="775717" y="715087"/>
                  <a:pt x="778982" y="710142"/>
                </a:cubicBezTo>
                <a:cubicBezTo>
                  <a:pt x="779189" y="709407"/>
                  <a:pt x="849736" y="718721"/>
                  <a:pt x="849944" y="717987"/>
                </a:cubicBezTo>
                <a:lnTo>
                  <a:pt x="921659" y="712695"/>
                </a:lnTo>
                <a:lnTo>
                  <a:pt x="930946" y="734046"/>
                </a:lnTo>
                <a:lnTo>
                  <a:pt x="986250" y="713530"/>
                </a:lnTo>
                <a:lnTo>
                  <a:pt x="1013752" y="713361"/>
                </a:lnTo>
                <a:lnTo>
                  <a:pt x="1023734" y="718571"/>
                </a:lnTo>
                <a:cubicBezTo>
                  <a:pt x="1033291" y="721276"/>
                  <a:pt x="1045398" y="721394"/>
                  <a:pt x="1063207" y="715651"/>
                </a:cubicBezTo>
                <a:lnTo>
                  <a:pt x="1081980" y="738455"/>
                </a:lnTo>
                <a:lnTo>
                  <a:pt x="1218120" y="713280"/>
                </a:lnTo>
                <a:cubicBezTo>
                  <a:pt x="1230137" y="716162"/>
                  <a:pt x="1387179" y="685179"/>
                  <a:pt x="1397459" y="691190"/>
                </a:cubicBezTo>
                <a:cubicBezTo>
                  <a:pt x="1490025" y="704984"/>
                  <a:pt x="1465878" y="715604"/>
                  <a:pt x="1580688" y="693697"/>
                </a:cubicBezTo>
                <a:cubicBezTo>
                  <a:pt x="1607067" y="704379"/>
                  <a:pt x="1719477" y="658239"/>
                  <a:pt x="1772334" y="710640"/>
                </a:cubicBezTo>
                <a:cubicBezTo>
                  <a:pt x="1745536" y="644824"/>
                  <a:pt x="1976078" y="716436"/>
                  <a:pt x="2002561" y="659917"/>
                </a:cubicBezTo>
                <a:cubicBezTo>
                  <a:pt x="2045346" y="660357"/>
                  <a:pt x="2166676" y="654391"/>
                  <a:pt x="2135144" y="636501"/>
                </a:cubicBezTo>
                <a:cubicBezTo>
                  <a:pt x="2276591" y="665055"/>
                  <a:pt x="2293173" y="591792"/>
                  <a:pt x="2440292" y="593862"/>
                </a:cubicBezTo>
                <a:cubicBezTo>
                  <a:pt x="2495160" y="534824"/>
                  <a:pt x="2473343" y="585644"/>
                  <a:pt x="2547829" y="566150"/>
                </a:cubicBezTo>
                <a:cubicBezTo>
                  <a:pt x="2545438" y="614169"/>
                  <a:pt x="2632278" y="528280"/>
                  <a:pt x="2658055" y="578727"/>
                </a:cubicBezTo>
                <a:cubicBezTo>
                  <a:pt x="2670795" y="573581"/>
                  <a:pt x="2682322" y="567005"/>
                  <a:pt x="2693698" y="560029"/>
                </a:cubicBezTo>
                <a:lnTo>
                  <a:pt x="2699673" y="556400"/>
                </a:lnTo>
                <a:lnTo>
                  <a:pt x="2727306" y="550698"/>
                </a:lnTo>
                <a:lnTo>
                  <a:pt x="2730451" y="538058"/>
                </a:lnTo>
                <a:lnTo>
                  <a:pt x="2768713" y="521575"/>
                </a:lnTo>
                <a:cubicBezTo>
                  <a:pt x="2783756" y="517104"/>
                  <a:pt x="2800788" y="514291"/>
                  <a:pt x="2820868" y="514160"/>
                </a:cubicBezTo>
                <a:cubicBezTo>
                  <a:pt x="2894791" y="532885"/>
                  <a:pt x="2981506" y="465507"/>
                  <a:pt x="3073635" y="491294"/>
                </a:cubicBezTo>
                <a:cubicBezTo>
                  <a:pt x="3106872" y="496624"/>
                  <a:pt x="3205785" y="487718"/>
                  <a:pt x="3222071" y="470559"/>
                </a:cubicBezTo>
                <a:cubicBezTo>
                  <a:pt x="3242193" y="465514"/>
                  <a:pt x="3267163" y="469136"/>
                  <a:pt x="3274069" y="451605"/>
                </a:cubicBezTo>
                <a:cubicBezTo>
                  <a:pt x="3286659" y="430165"/>
                  <a:pt x="3363648" y="455571"/>
                  <a:pt x="3349632" y="432583"/>
                </a:cubicBezTo>
                <a:cubicBezTo>
                  <a:pt x="3404182" y="449847"/>
                  <a:pt x="3438210" y="404323"/>
                  <a:pt x="3479593" y="390437"/>
                </a:cubicBezTo>
                <a:cubicBezTo>
                  <a:pt x="3523240" y="408403"/>
                  <a:pt x="3567027" y="361554"/>
                  <a:pt x="3660110" y="348726"/>
                </a:cubicBezTo>
                <a:cubicBezTo>
                  <a:pt x="3708299" y="369683"/>
                  <a:pt x="3662447" y="344775"/>
                  <a:pt x="3750023" y="370678"/>
                </a:cubicBezTo>
                <a:cubicBezTo>
                  <a:pt x="3752092" y="367132"/>
                  <a:pt x="3816880" y="365055"/>
                  <a:pt x="3844133" y="360648"/>
                </a:cubicBezTo>
                <a:cubicBezTo>
                  <a:pt x="3871386" y="356240"/>
                  <a:pt x="3882848" y="332490"/>
                  <a:pt x="3913545" y="344235"/>
                </a:cubicBezTo>
                <a:cubicBezTo>
                  <a:pt x="4050255" y="376864"/>
                  <a:pt x="4159924" y="363190"/>
                  <a:pt x="4266740" y="361454"/>
                </a:cubicBezTo>
                <a:cubicBezTo>
                  <a:pt x="4385770" y="354374"/>
                  <a:pt x="4314535" y="340143"/>
                  <a:pt x="4430770" y="342643"/>
                </a:cubicBezTo>
                <a:cubicBezTo>
                  <a:pt x="4439969" y="322594"/>
                  <a:pt x="4478290" y="314645"/>
                  <a:pt x="4512664" y="319948"/>
                </a:cubicBezTo>
                <a:cubicBezTo>
                  <a:pt x="4570011" y="315138"/>
                  <a:pt x="4549085" y="269599"/>
                  <a:pt x="4616423" y="290914"/>
                </a:cubicBezTo>
                <a:cubicBezTo>
                  <a:pt x="4599641" y="270277"/>
                  <a:pt x="4692085" y="269216"/>
                  <a:pt x="4691675" y="254011"/>
                </a:cubicBezTo>
                <a:lnTo>
                  <a:pt x="4689051" y="250968"/>
                </a:lnTo>
                <a:lnTo>
                  <a:pt x="4719994" y="245307"/>
                </a:lnTo>
                <a:cubicBezTo>
                  <a:pt x="4732635" y="242775"/>
                  <a:pt x="4745300" y="240335"/>
                  <a:pt x="4752894" y="239875"/>
                </a:cubicBezTo>
                <a:lnTo>
                  <a:pt x="4769329" y="233585"/>
                </a:lnTo>
                <a:lnTo>
                  <a:pt x="4775634" y="234063"/>
                </a:lnTo>
                <a:lnTo>
                  <a:pt x="4790452" y="233572"/>
                </a:lnTo>
                <a:cubicBezTo>
                  <a:pt x="4789989" y="236356"/>
                  <a:pt x="4789525" y="239141"/>
                  <a:pt x="4789062" y="241924"/>
                </a:cubicBezTo>
                <a:cubicBezTo>
                  <a:pt x="4786342" y="249932"/>
                  <a:pt x="4804560" y="248631"/>
                  <a:pt x="4827826" y="246977"/>
                </a:cubicBezTo>
                <a:cubicBezTo>
                  <a:pt x="4875782" y="239569"/>
                  <a:pt x="4874112" y="283413"/>
                  <a:pt x="4892569" y="249933"/>
                </a:cubicBezTo>
                <a:lnTo>
                  <a:pt x="4896611" y="240448"/>
                </a:lnTo>
                <a:lnTo>
                  <a:pt x="4917286" y="243659"/>
                </a:lnTo>
                <a:cubicBezTo>
                  <a:pt x="4923060" y="243799"/>
                  <a:pt x="4981729" y="240979"/>
                  <a:pt x="4981173" y="247103"/>
                </a:cubicBezTo>
                <a:cubicBezTo>
                  <a:pt x="5024880" y="220690"/>
                  <a:pt x="5014146" y="257963"/>
                  <a:pt x="5060397" y="263688"/>
                </a:cubicBezTo>
                <a:cubicBezTo>
                  <a:pt x="5093356" y="238589"/>
                  <a:pt x="5157892" y="275351"/>
                  <a:pt x="5252996" y="270655"/>
                </a:cubicBezTo>
                <a:cubicBezTo>
                  <a:pt x="5288840" y="241872"/>
                  <a:pt x="5287005" y="287921"/>
                  <a:pt x="5358056" y="247248"/>
                </a:cubicBezTo>
                <a:cubicBezTo>
                  <a:pt x="5361752" y="250257"/>
                  <a:pt x="5403312" y="238215"/>
                  <a:pt x="5426496" y="235142"/>
                </a:cubicBezTo>
                <a:cubicBezTo>
                  <a:pt x="5449679" y="232069"/>
                  <a:pt x="5473549" y="245611"/>
                  <a:pt x="5497161" y="228808"/>
                </a:cubicBezTo>
                <a:cubicBezTo>
                  <a:pt x="5611861" y="172767"/>
                  <a:pt x="5723211" y="165860"/>
                  <a:pt x="5826043" y="148073"/>
                </a:cubicBezTo>
                <a:cubicBezTo>
                  <a:pt x="5943127" y="133166"/>
                  <a:pt x="5872659" y="193078"/>
                  <a:pt x="6013415" y="137316"/>
                </a:cubicBezTo>
                <a:cubicBezTo>
                  <a:pt x="6031924" y="154783"/>
                  <a:pt x="6050745" y="154258"/>
                  <a:pt x="6080994" y="142938"/>
                </a:cubicBezTo>
                <a:cubicBezTo>
                  <a:pt x="6138083" y="137090"/>
                  <a:pt x="6140195" y="184383"/>
                  <a:pt x="6194152" y="151772"/>
                </a:cubicBezTo>
                <a:cubicBezTo>
                  <a:pt x="6187280" y="177783"/>
                  <a:pt x="6304222" y="153410"/>
                  <a:pt x="6281379" y="181626"/>
                </a:cubicBezTo>
                <a:cubicBezTo>
                  <a:pt x="6321899" y="201819"/>
                  <a:pt x="6335111" y="162590"/>
                  <a:pt x="6374947" y="179799"/>
                </a:cubicBezTo>
                <a:cubicBezTo>
                  <a:pt x="6417404" y="181336"/>
                  <a:pt x="6402484" y="169694"/>
                  <a:pt x="6448518" y="164378"/>
                </a:cubicBezTo>
                <a:cubicBezTo>
                  <a:pt x="6504958" y="162488"/>
                  <a:pt x="6493438" y="111203"/>
                  <a:pt x="6544700" y="167161"/>
                </a:cubicBezTo>
                <a:cubicBezTo>
                  <a:pt x="6601507" y="148697"/>
                  <a:pt x="6566269" y="164386"/>
                  <a:pt x="6648353" y="172250"/>
                </a:cubicBezTo>
                <a:cubicBezTo>
                  <a:pt x="6680008" y="155223"/>
                  <a:pt x="6707960" y="160673"/>
                  <a:pt x="6736227" y="173216"/>
                </a:cubicBezTo>
                <a:cubicBezTo>
                  <a:pt x="6813963" y="164284"/>
                  <a:pt x="6888143" y="181296"/>
                  <a:pt x="6977218" y="184289"/>
                </a:cubicBezTo>
                <a:cubicBezTo>
                  <a:pt x="7040424" y="188318"/>
                  <a:pt x="7000278" y="216835"/>
                  <a:pt x="7065221" y="227531"/>
                </a:cubicBezTo>
                <a:cubicBezTo>
                  <a:pt x="7130163" y="238228"/>
                  <a:pt x="7291878" y="238208"/>
                  <a:pt x="7366876" y="248468"/>
                </a:cubicBezTo>
                <a:cubicBezTo>
                  <a:pt x="7491356" y="206752"/>
                  <a:pt x="7367734" y="280166"/>
                  <a:pt x="7565449" y="258950"/>
                </a:cubicBezTo>
                <a:cubicBezTo>
                  <a:pt x="7575959" y="252432"/>
                  <a:pt x="7600854" y="257628"/>
                  <a:pt x="7599285" y="266021"/>
                </a:cubicBezTo>
                <a:cubicBezTo>
                  <a:pt x="7611616" y="262940"/>
                  <a:pt x="7639946" y="245819"/>
                  <a:pt x="7644411" y="258986"/>
                </a:cubicBezTo>
                <a:cubicBezTo>
                  <a:pt x="7708015" y="258012"/>
                  <a:pt x="7770249" y="247724"/>
                  <a:pt x="7825110" y="229109"/>
                </a:cubicBezTo>
                <a:cubicBezTo>
                  <a:pt x="7949762" y="247028"/>
                  <a:pt x="7921956" y="197757"/>
                  <a:pt x="7965804" y="190545"/>
                </a:cubicBezTo>
                <a:cubicBezTo>
                  <a:pt x="8039439" y="213878"/>
                  <a:pt x="8063651" y="191475"/>
                  <a:pt x="8147401" y="205617"/>
                </a:cubicBezTo>
                <a:cubicBezTo>
                  <a:pt x="8166453" y="196610"/>
                  <a:pt x="8225048" y="207099"/>
                  <a:pt x="8256033" y="193713"/>
                </a:cubicBezTo>
                <a:cubicBezTo>
                  <a:pt x="8311388" y="242017"/>
                  <a:pt x="8350376" y="178592"/>
                  <a:pt x="8410677" y="172167"/>
                </a:cubicBezTo>
                <a:cubicBezTo>
                  <a:pt x="8470978" y="165743"/>
                  <a:pt x="8572470" y="206385"/>
                  <a:pt x="8617841" y="155167"/>
                </a:cubicBezTo>
                <a:cubicBezTo>
                  <a:pt x="8646050" y="160448"/>
                  <a:pt x="8664949" y="183631"/>
                  <a:pt x="8715976" y="178374"/>
                </a:cubicBezTo>
                <a:cubicBezTo>
                  <a:pt x="8737194" y="188216"/>
                  <a:pt x="8738009" y="189511"/>
                  <a:pt x="8778827" y="172936"/>
                </a:cubicBezTo>
                <a:cubicBezTo>
                  <a:pt x="8725277" y="146372"/>
                  <a:pt x="8850819" y="175612"/>
                  <a:pt x="8840778" y="143149"/>
                </a:cubicBezTo>
                <a:cubicBezTo>
                  <a:pt x="8903519" y="121096"/>
                  <a:pt x="9021861" y="150359"/>
                  <a:pt x="9010380" y="91891"/>
                </a:cubicBezTo>
                <a:cubicBezTo>
                  <a:pt x="9027103" y="56852"/>
                  <a:pt x="9112524" y="108357"/>
                  <a:pt x="9110856" y="70997"/>
                </a:cubicBezTo>
                <a:cubicBezTo>
                  <a:pt x="9148189" y="94250"/>
                  <a:pt x="9209809" y="53285"/>
                  <a:pt x="9268817" y="53082"/>
                </a:cubicBezTo>
                <a:cubicBezTo>
                  <a:pt x="9279135" y="35997"/>
                  <a:pt x="9292736" y="36520"/>
                  <a:pt x="9316667" y="45047"/>
                </a:cubicBezTo>
                <a:cubicBezTo>
                  <a:pt x="9352186" y="45862"/>
                  <a:pt x="9390008" y="39799"/>
                  <a:pt x="9428209" y="29923"/>
                </a:cubicBez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566941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DBF61EA3-B236-439E-9C0B-340980D56B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タイトル 1">
            <a:extLst>
              <a:ext uri="{FF2B5EF4-FFF2-40B4-BE49-F238E27FC236}">
                <a16:creationId xmlns:a16="http://schemas.microsoft.com/office/drawing/2014/main" id="{CC8D37D3-4AF1-134E-8B79-A42CD0BAA47F}"/>
              </a:ext>
            </a:extLst>
          </p:cNvPr>
          <p:cNvSpPr>
            <a:spLocks noGrp="1"/>
          </p:cNvSpPr>
          <p:nvPr>
            <p:ph type="title"/>
          </p:nvPr>
        </p:nvSpPr>
        <p:spPr>
          <a:xfrm>
            <a:off x="808638" y="386930"/>
            <a:ext cx="9236700" cy="1188950"/>
          </a:xfrm>
        </p:spPr>
        <p:txBody>
          <a:bodyPr anchor="b">
            <a:normAutofit/>
          </a:bodyPr>
          <a:lstStyle/>
          <a:p>
            <a:r>
              <a:rPr lang="en-US" altLang="ja-JP" sz="5400"/>
              <a:t>JDC</a:t>
            </a:r>
            <a:r>
              <a:rPr lang="ja-JP" altLang="en-US" sz="5400"/>
              <a:t>技術委員会</a:t>
            </a:r>
            <a:endParaRPr kumimoji="1" lang="ja-JP" altLang="en-US" sz="5400"/>
          </a:p>
        </p:txBody>
      </p:sp>
      <p:grpSp>
        <p:nvGrpSpPr>
          <p:cNvPr id="17" name="Group 16">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18" name="Rectangle 17">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1" name="Rectangle 20">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コンテンツ プレースホルダー 2">
            <a:extLst>
              <a:ext uri="{FF2B5EF4-FFF2-40B4-BE49-F238E27FC236}">
                <a16:creationId xmlns:a16="http://schemas.microsoft.com/office/drawing/2014/main" id="{7B1E90AD-E94C-8D43-9D00-0E139F5A0DCE}"/>
              </a:ext>
            </a:extLst>
          </p:cNvPr>
          <p:cNvSpPr>
            <a:spLocks noGrp="1"/>
          </p:cNvSpPr>
          <p:nvPr>
            <p:ph idx="1"/>
          </p:nvPr>
        </p:nvSpPr>
        <p:spPr>
          <a:xfrm>
            <a:off x="793660" y="2599509"/>
            <a:ext cx="10143668" cy="3435531"/>
          </a:xfrm>
        </p:spPr>
        <p:txBody>
          <a:bodyPr anchor="ctr">
            <a:normAutofit/>
          </a:bodyPr>
          <a:lstStyle/>
          <a:p>
            <a:r>
              <a:rPr lang="en-US" altLang="ja-JP" sz="2400" dirty="0"/>
              <a:t>2020</a:t>
            </a:r>
            <a:r>
              <a:rPr lang="ja-JP" altLang="en-US" sz="2400"/>
              <a:t>年</a:t>
            </a:r>
            <a:r>
              <a:rPr lang="en-US" altLang="ja-JP" sz="2400" dirty="0"/>
              <a:t>3</a:t>
            </a:r>
            <a:r>
              <a:rPr lang="ja-JP" altLang="en-US" sz="2400"/>
              <a:t>月から活動開始、委員会をほぼ毎週実施</a:t>
            </a:r>
            <a:endParaRPr lang="en-US" altLang="ja-JP" sz="2400" dirty="0"/>
          </a:p>
          <a:p>
            <a:pPr marL="0" indent="0">
              <a:buNone/>
            </a:pPr>
            <a:endParaRPr lang="en-US" altLang="ja-JP" sz="2400" dirty="0"/>
          </a:p>
          <a:p>
            <a:r>
              <a:rPr lang="ja-JP" altLang="en-US" sz="2400"/>
              <a:t>アクセシビリティの観点で、日本語</a:t>
            </a:r>
            <a:r>
              <a:rPr lang="en-US" altLang="ja-JP" sz="2400" dirty="0"/>
              <a:t>EPUB</a:t>
            </a:r>
            <a:r>
              <a:rPr lang="ja-JP" altLang="en-US" sz="2400"/>
              <a:t>書籍のレイアウト・読みあげを、利用者の要求に応じて切り替えるための仕様制定等の活動</a:t>
            </a:r>
            <a:endParaRPr kumimoji="1" lang="ja-JP" altLang="en-US" sz="2400"/>
          </a:p>
        </p:txBody>
      </p:sp>
    </p:spTree>
    <p:extLst>
      <p:ext uri="{BB962C8B-B14F-4D97-AF65-F5344CB8AC3E}">
        <p14:creationId xmlns:p14="http://schemas.microsoft.com/office/powerpoint/2010/main" val="479768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9A36457-A5F4-4103-A443-02581C0918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C5FB7E8-B636-40FA-BE8D-48145C0F5C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
            <a:ext cx="12192000" cy="2295238"/>
          </a:xfrm>
          <a:custGeom>
            <a:avLst/>
            <a:gdLst>
              <a:gd name="connsiteX0" fmla="*/ 12160143 w 12192000"/>
              <a:gd name="connsiteY0" fmla="*/ 831692 h 2079137"/>
              <a:gd name="connsiteX1" fmla="*/ 12159112 w 12192000"/>
              <a:gd name="connsiteY1" fmla="*/ 833361 h 2079137"/>
              <a:gd name="connsiteX2" fmla="*/ 12158912 w 12192000"/>
              <a:gd name="connsiteY2" fmla="*/ 832430 h 2079137"/>
              <a:gd name="connsiteX3" fmla="*/ 0 w 12192000"/>
              <a:gd name="connsiteY3" fmla="*/ 0 h 2079137"/>
              <a:gd name="connsiteX4" fmla="*/ 12192000 w 12192000"/>
              <a:gd name="connsiteY4" fmla="*/ 0 h 2079137"/>
              <a:gd name="connsiteX5" fmla="*/ 12192000 w 12192000"/>
              <a:gd name="connsiteY5" fmla="*/ 558063 h 2079137"/>
              <a:gd name="connsiteX6" fmla="*/ 12189259 w 12192000"/>
              <a:gd name="connsiteY6" fmla="*/ 810508 h 2079137"/>
              <a:gd name="connsiteX7" fmla="*/ 12170847 w 12192000"/>
              <a:gd name="connsiteY7" fmla="*/ 825280 h 2079137"/>
              <a:gd name="connsiteX8" fmla="*/ 12160143 w 12192000"/>
              <a:gd name="connsiteY8" fmla="*/ 831692 h 2079137"/>
              <a:gd name="connsiteX9" fmla="*/ 12163806 w 12192000"/>
              <a:gd name="connsiteY9" fmla="*/ 825759 h 2079137"/>
              <a:gd name="connsiteX10" fmla="*/ 12056557 w 12192000"/>
              <a:gd name="connsiteY10" fmla="*/ 810176 h 2079137"/>
              <a:gd name="connsiteX11" fmla="*/ 11900316 w 12192000"/>
              <a:gd name="connsiteY11" fmla="*/ 789618 h 2079137"/>
              <a:gd name="connsiteX12" fmla="*/ 11791206 w 12192000"/>
              <a:gd name="connsiteY12" fmla="*/ 824176 h 2079137"/>
              <a:gd name="connsiteX13" fmla="*/ 11659257 w 12192000"/>
              <a:gd name="connsiteY13" fmla="*/ 800841 h 2079137"/>
              <a:gd name="connsiteX14" fmla="*/ 11569789 w 12192000"/>
              <a:gd name="connsiteY14" fmla="*/ 797135 h 2079137"/>
              <a:gd name="connsiteX15" fmla="*/ 11367885 w 12192000"/>
              <a:gd name="connsiteY15" fmla="*/ 791985 h 2079137"/>
              <a:gd name="connsiteX16" fmla="*/ 11174663 w 12192000"/>
              <a:gd name="connsiteY16" fmla="*/ 788721 h 2079137"/>
              <a:gd name="connsiteX17" fmla="*/ 11068220 w 12192000"/>
              <a:gd name="connsiteY17" fmla="*/ 786994 h 2079137"/>
              <a:gd name="connsiteX18" fmla="*/ 10893266 w 12192000"/>
              <a:gd name="connsiteY18" fmla="*/ 794013 h 2079137"/>
              <a:gd name="connsiteX19" fmla="*/ 10844025 w 12192000"/>
              <a:gd name="connsiteY19" fmla="*/ 789857 h 2079137"/>
              <a:gd name="connsiteX20" fmla="*/ 10814353 w 12192000"/>
              <a:gd name="connsiteY20" fmla="*/ 789010 h 2079137"/>
              <a:gd name="connsiteX21" fmla="*/ 10748393 w 12192000"/>
              <a:gd name="connsiteY21" fmla="*/ 806738 h 2079137"/>
              <a:gd name="connsiteX22" fmla="*/ 10468256 w 12192000"/>
              <a:gd name="connsiteY22" fmla="*/ 778733 h 2079137"/>
              <a:gd name="connsiteX23" fmla="*/ 10256131 w 12192000"/>
              <a:gd name="connsiteY23" fmla="*/ 788332 h 2079137"/>
              <a:gd name="connsiteX24" fmla="*/ 10177442 w 12192000"/>
              <a:gd name="connsiteY24" fmla="*/ 777371 h 2079137"/>
              <a:gd name="connsiteX25" fmla="*/ 10006086 w 12192000"/>
              <a:gd name="connsiteY25" fmla="*/ 792651 h 2079137"/>
              <a:gd name="connsiteX26" fmla="*/ 9952382 w 12192000"/>
              <a:gd name="connsiteY26" fmla="*/ 815411 h 2079137"/>
              <a:gd name="connsiteX27" fmla="*/ 9926457 w 12192000"/>
              <a:gd name="connsiteY27" fmla="*/ 827295 h 2079137"/>
              <a:gd name="connsiteX28" fmla="*/ 9843405 w 12192000"/>
              <a:gd name="connsiteY28" fmla="*/ 867046 h 2079137"/>
              <a:gd name="connsiteX29" fmla="*/ 9830866 w 12192000"/>
              <a:gd name="connsiteY29" fmla="*/ 875047 h 2079137"/>
              <a:gd name="connsiteX30" fmla="*/ 9801807 w 12192000"/>
              <a:gd name="connsiteY30" fmla="*/ 872272 h 2079137"/>
              <a:gd name="connsiteX31" fmla="*/ 9785653 w 12192000"/>
              <a:gd name="connsiteY31" fmla="*/ 861743 h 2079137"/>
              <a:gd name="connsiteX32" fmla="*/ 9781177 w 12192000"/>
              <a:gd name="connsiteY32" fmla="*/ 864820 h 2079137"/>
              <a:gd name="connsiteX33" fmla="*/ 9768640 w 12192000"/>
              <a:gd name="connsiteY33" fmla="*/ 869379 h 2079137"/>
              <a:gd name="connsiteX34" fmla="*/ 9712211 w 12192000"/>
              <a:gd name="connsiteY34" fmla="*/ 900283 h 2079137"/>
              <a:gd name="connsiteX35" fmla="*/ 9689465 w 12192000"/>
              <a:gd name="connsiteY35" fmla="*/ 899268 h 2079137"/>
              <a:gd name="connsiteX36" fmla="*/ 9600339 w 12192000"/>
              <a:gd name="connsiteY36" fmla="*/ 922112 h 2079137"/>
              <a:gd name="connsiteX37" fmla="*/ 9582850 w 12192000"/>
              <a:gd name="connsiteY37" fmla="*/ 925510 h 2079137"/>
              <a:gd name="connsiteX38" fmla="*/ 9549638 w 12192000"/>
              <a:gd name="connsiteY38" fmla="*/ 940845 h 2079137"/>
              <a:gd name="connsiteX39" fmla="*/ 9539471 w 12192000"/>
              <a:gd name="connsiteY39" fmla="*/ 941799 h 2079137"/>
              <a:gd name="connsiteX40" fmla="*/ 9505592 w 12192000"/>
              <a:gd name="connsiteY40" fmla="*/ 955533 h 2079137"/>
              <a:gd name="connsiteX41" fmla="*/ 9432569 w 12192000"/>
              <a:gd name="connsiteY41" fmla="*/ 985377 h 2079137"/>
              <a:gd name="connsiteX42" fmla="*/ 9414216 w 12192000"/>
              <a:gd name="connsiteY42" fmla="*/ 992655 h 2079137"/>
              <a:gd name="connsiteX43" fmla="*/ 9397106 w 12192000"/>
              <a:gd name="connsiteY43" fmla="*/ 992980 h 2079137"/>
              <a:gd name="connsiteX44" fmla="*/ 9305108 w 12192000"/>
              <a:gd name="connsiteY44" fmla="*/ 1007767 h 2079137"/>
              <a:gd name="connsiteX45" fmla="*/ 9282434 w 12192000"/>
              <a:gd name="connsiteY45" fmla="*/ 1007523 h 2079137"/>
              <a:gd name="connsiteX46" fmla="*/ 9271941 w 12192000"/>
              <a:gd name="connsiteY46" fmla="*/ 1002839 h 2079137"/>
              <a:gd name="connsiteX47" fmla="*/ 9238227 w 12192000"/>
              <a:gd name="connsiteY47" fmla="*/ 1017668 h 2079137"/>
              <a:gd name="connsiteX48" fmla="*/ 9184265 w 12192000"/>
              <a:gd name="connsiteY48" fmla="*/ 1031275 h 2079137"/>
              <a:gd name="connsiteX49" fmla="*/ 9159000 w 12192000"/>
              <a:gd name="connsiteY49" fmla="*/ 1039569 h 2079137"/>
              <a:gd name="connsiteX50" fmla="*/ 9137031 w 12192000"/>
              <a:gd name="connsiteY50" fmla="*/ 1038699 h 2079137"/>
              <a:gd name="connsiteX51" fmla="*/ 9015702 w 12192000"/>
              <a:gd name="connsiteY51" fmla="*/ 1051400 h 2079137"/>
              <a:gd name="connsiteX52" fmla="*/ 8971403 w 12192000"/>
              <a:gd name="connsiteY52" fmla="*/ 1040542 h 2079137"/>
              <a:gd name="connsiteX53" fmla="*/ 8961826 w 12192000"/>
              <a:gd name="connsiteY53" fmla="*/ 1045364 h 2079137"/>
              <a:gd name="connsiteX54" fmla="*/ 8888623 w 12192000"/>
              <a:gd name="connsiteY54" fmla="*/ 1053908 h 2079137"/>
              <a:gd name="connsiteX55" fmla="*/ 8841066 w 12192000"/>
              <a:gd name="connsiteY55" fmla="*/ 1060421 h 2079137"/>
              <a:gd name="connsiteX56" fmla="*/ 8752342 w 12192000"/>
              <a:gd name="connsiteY56" fmla="*/ 1080646 h 2079137"/>
              <a:gd name="connsiteX57" fmla="*/ 8699139 w 12192000"/>
              <a:gd name="connsiteY57" fmla="*/ 1087885 h 2079137"/>
              <a:gd name="connsiteX58" fmla="*/ 8667273 w 12192000"/>
              <a:gd name="connsiteY58" fmla="*/ 1092062 h 2079137"/>
              <a:gd name="connsiteX59" fmla="*/ 8586064 w 12192000"/>
              <a:gd name="connsiteY59" fmla="*/ 1114603 h 2079137"/>
              <a:gd name="connsiteX60" fmla="*/ 8460312 w 12192000"/>
              <a:gd name="connsiteY60" fmla="*/ 1179878 h 2079137"/>
              <a:gd name="connsiteX61" fmla="*/ 8419023 w 12192000"/>
              <a:gd name="connsiteY61" fmla="*/ 1191748 h 2079137"/>
              <a:gd name="connsiteX62" fmla="*/ 8410939 w 12192000"/>
              <a:gd name="connsiteY62" fmla="*/ 1189696 h 2079137"/>
              <a:gd name="connsiteX63" fmla="*/ 8362040 w 12192000"/>
              <a:gd name="connsiteY63" fmla="*/ 1220820 h 2079137"/>
              <a:gd name="connsiteX64" fmla="*/ 8273677 w 12192000"/>
              <a:gd name="connsiteY64" fmla="*/ 1236495 h 2079137"/>
              <a:gd name="connsiteX65" fmla="*/ 8204283 w 12192000"/>
              <a:gd name="connsiteY65" fmla="*/ 1243537 h 2079137"/>
              <a:gd name="connsiteX66" fmla="*/ 8166550 w 12192000"/>
              <a:gd name="connsiteY66" fmla="*/ 1249551 h 2079137"/>
              <a:gd name="connsiteX67" fmla="*/ 8137785 w 12192000"/>
              <a:gd name="connsiteY67" fmla="*/ 1251636 h 2079137"/>
              <a:gd name="connsiteX68" fmla="*/ 8071596 w 12192000"/>
              <a:gd name="connsiteY68" fmla="*/ 1269274 h 2079137"/>
              <a:gd name="connsiteX69" fmla="*/ 7964816 w 12192000"/>
              <a:gd name="connsiteY69" fmla="*/ 1303668 h 2079137"/>
              <a:gd name="connsiteX70" fmla="*/ 7941495 w 12192000"/>
              <a:gd name="connsiteY70" fmla="*/ 1309821 h 2079137"/>
              <a:gd name="connsiteX71" fmla="*/ 7919123 w 12192000"/>
              <a:gd name="connsiteY71" fmla="*/ 1310466 h 2079137"/>
              <a:gd name="connsiteX72" fmla="*/ 7911902 w 12192000"/>
              <a:gd name="connsiteY72" fmla="*/ 1306569 h 2079137"/>
              <a:gd name="connsiteX73" fmla="*/ 7898703 w 12192000"/>
              <a:gd name="connsiteY73" fmla="*/ 1309208 h 2079137"/>
              <a:gd name="connsiteX74" fmla="*/ 7894703 w 12192000"/>
              <a:gd name="connsiteY74" fmla="*/ 1308939 h 2079137"/>
              <a:gd name="connsiteX75" fmla="*/ 7872267 w 12192000"/>
              <a:gd name="connsiteY75" fmla="*/ 1308370 h 2079137"/>
              <a:gd name="connsiteX76" fmla="*/ 7836454 w 12192000"/>
              <a:gd name="connsiteY76" fmla="*/ 1331265 h 2079137"/>
              <a:gd name="connsiteX77" fmla="*/ 7782451 w 12192000"/>
              <a:gd name="connsiteY77" fmla="*/ 1339601 h 2079137"/>
              <a:gd name="connsiteX78" fmla="*/ 7542969 w 12192000"/>
              <a:gd name="connsiteY78" fmla="*/ 1372495 h 2079137"/>
              <a:gd name="connsiteX79" fmla="*/ 7476832 w 12192000"/>
              <a:gd name="connsiteY79" fmla="*/ 1431655 h 2079137"/>
              <a:gd name="connsiteX80" fmla="*/ 7370237 w 12192000"/>
              <a:gd name="connsiteY80" fmla="*/ 1474339 h 2079137"/>
              <a:gd name="connsiteX81" fmla="*/ 7222223 w 12192000"/>
              <a:gd name="connsiteY81" fmla="*/ 1510199 h 2079137"/>
              <a:gd name="connsiteX82" fmla="*/ 7215703 w 12192000"/>
              <a:gd name="connsiteY82" fmla="*/ 1520424 h 2079137"/>
              <a:gd name="connsiteX83" fmla="*/ 7204548 w 12192000"/>
              <a:gd name="connsiteY83" fmla="*/ 1528145 h 2079137"/>
              <a:gd name="connsiteX84" fmla="*/ 7202038 w 12192000"/>
              <a:gd name="connsiteY84" fmla="*/ 1527954 h 2079137"/>
              <a:gd name="connsiteX85" fmla="*/ 7173860 w 12192000"/>
              <a:gd name="connsiteY85" fmla="*/ 1541605 h 2079137"/>
              <a:gd name="connsiteX86" fmla="*/ 7155079 w 12192000"/>
              <a:gd name="connsiteY86" fmla="*/ 1552495 h 2079137"/>
              <a:gd name="connsiteX87" fmla="*/ 7149757 w 12192000"/>
              <a:gd name="connsiteY87" fmla="*/ 1552732 h 2079137"/>
              <a:gd name="connsiteX88" fmla="*/ 7104804 w 12192000"/>
              <a:gd name="connsiteY88" fmla="*/ 1565792 h 2079137"/>
              <a:gd name="connsiteX89" fmla="*/ 7082824 w 12192000"/>
              <a:gd name="connsiteY89" fmla="*/ 1567947 h 2079137"/>
              <a:gd name="connsiteX90" fmla="*/ 7021520 w 12192000"/>
              <a:gd name="connsiteY90" fmla="*/ 1562334 h 2079137"/>
              <a:gd name="connsiteX91" fmla="*/ 6988956 w 12192000"/>
              <a:gd name="connsiteY91" fmla="*/ 1576442 h 2079137"/>
              <a:gd name="connsiteX92" fmla="*/ 6981922 w 12192000"/>
              <a:gd name="connsiteY92" fmla="*/ 1578821 h 2079137"/>
              <a:gd name="connsiteX93" fmla="*/ 6981583 w 12192000"/>
              <a:gd name="connsiteY93" fmla="*/ 1578678 h 2079137"/>
              <a:gd name="connsiteX94" fmla="*/ 6973762 w 12192000"/>
              <a:gd name="connsiteY94" fmla="*/ 1580811 h 2079137"/>
              <a:gd name="connsiteX95" fmla="*/ 6969093 w 12192000"/>
              <a:gd name="connsiteY95" fmla="*/ 1583157 h 2079137"/>
              <a:gd name="connsiteX96" fmla="*/ 6890037 w 12192000"/>
              <a:gd name="connsiteY96" fmla="*/ 1575825 h 2079137"/>
              <a:gd name="connsiteX97" fmla="*/ 6785054 w 12192000"/>
              <a:gd name="connsiteY97" fmla="*/ 1582200 h 2079137"/>
              <a:gd name="connsiteX98" fmla="*/ 6681692 w 12192000"/>
              <a:gd name="connsiteY98" fmla="*/ 1591296 h 2079137"/>
              <a:gd name="connsiteX99" fmla="*/ 6644556 w 12192000"/>
              <a:gd name="connsiteY99" fmla="*/ 1595940 h 2079137"/>
              <a:gd name="connsiteX100" fmla="*/ 6577106 w 12192000"/>
              <a:gd name="connsiteY100" fmla="*/ 1598261 h 2079137"/>
              <a:gd name="connsiteX101" fmla="*/ 6544183 w 12192000"/>
              <a:gd name="connsiteY101" fmla="*/ 1596149 h 2079137"/>
              <a:gd name="connsiteX102" fmla="*/ 6540921 w 12192000"/>
              <a:gd name="connsiteY102" fmla="*/ 1593857 h 2079137"/>
              <a:gd name="connsiteX103" fmla="*/ 6535046 w 12192000"/>
              <a:gd name="connsiteY103" fmla="*/ 1593283 h 2079137"/>
              <a:gd name="connsiteX104" fmla="*/ 6519853 w 12192000"/>
              <a:gd name="connsiteY104" fmla="*/ 1595771 h 2079137"/>
              <a:gd name="connsiteX105" fmla="*/ 6514280 w 12192000"/>
              <a:gd name="connsiteY105" fmla="*/ 1597376 h 2079137"/>
              <a:gd name="connsiteX106" fmla="*/ 6505824 w 12192000"/>
              <a:gd name="connsiteY106" fmla="*/ 1598298 h 2079137"/>
              <a:gd name="connsiteX107" fmla="*/ 6505573 w 12192000"/>
              <a:gd name="connsiteY107" fmla="*/ 1598109 h 2079137"/>
              <a:gd name="connsiteX108" fmla="*/ 6497741 w 12192000"/>
              <a:gd name="connsiteY108" fmla="*/ 1599392 h 2079137"/>
              <a:gd name="connsiteX109" fmla="*/ 6459992 w 12192000"/>
              <a:gd name="connsiteY109" fmla="*/ 1608358 h 2079137"/>
              <a:gd name="connsiteX110" fmla="*/ 6404572 w 12192000"/>
              <a:gd name="connsiteY110" fmla="*/ 1593771 h 2079137"/>
              <a:gd name="connsiteX111" fmla="*/ 6382671 w 12192000"/>
              <a:gd name="connsiteY111" fmla="*/ 1592612 h 2079137"/>
              <a:gd name="connsiteX112" fmla="*/ 6369843 w 12192000"/>
              <a:gd name="connsiteY112" fmla="*/ 1590015 h 2079137"/>
              <a:gd name="connsiteX113" fmla="*/ 6269740 w 12192000"/>
              <a:gd name="connsiteY113" fmla="*/ 1614633 h 2079137"/>
              <a:gd name="connsiteX114" fmla="*/ 6255405 w 12192000"/>
              <a:gd name="connsiteY114" fmla="*/ 1620529 h 2079137"/>
              <a:gd name="connsiteX115" fmla="*/ 6244248 w 12192000"/>
              <a:gd name="connsiteY115" fmla="*/ 1629561 h 2079137"/>
              <a:gd name="connsiteX116" fmla="*/ 6086396 w 12192000"/>
              <a:gd name="connsiteY116" fmla="*/ 1642666 h 2079137"/>
              <a:gd name="connsiteX117" fmla="*/ 5867429 w 12192000"/>
              <a:gd name="connsiteY117" fmla="*/ 1695554 h 2079137"/>
              <a:gd name="connsiteX118" fmla="*/ 5772864 w 12192000"/>
              <a:gd name="connsiteY118" fmla="*/ 1689002 h 2079137"/>
              <a:gd name="connsiteX119" fmla="*/ 5629833 w 12192000"/>
              <a:gd name="connsiteY119" fmla="*/ 1713273 h 2079137"/>
              <a:gd name="connsiteX120" fmla="*/ 5504771 w 12192000"/>
              <a:gd name="connsiteY120" fmla="*/ 1725744 h 2079137"/>
              <a:gd name="connsiteX121" fmla="*/ 5490967 w 12192000"/>
              <a:gd name="connsiteY121" fmla="*/ 1726367 h 2079137"/>
              <a:gd name="connsiteX122" fmla="*/ 5486015 w 12192000"/>
              <a:gd name="connsiteY122" fmla="*/ 1721481 h 2079137"/>
              <a:gd name="connsiteX123" fmla="*/ 5439364 w 12192000"/>
              <a:gd name="connsiteY123" fmla="*/ 1721349 h 2079137"/>
              <a:gd name="connsiteX124" fmla="*/ 5350025 w 12192000"/>
              <a:gd name="connsiteY124" fmla="*/ 1729885 h 2079137"/>
              <a:gd name="connsiteX125" fmla="*/ 5336104 w 12192000"/>
              <a:gd name="connsiteY125" fmla="*/ 1734377 h 2079137"/>
              <a:gd name="connsiteX126" fmla="*/ 5245234 w 12192000"/>
              <a:gd name="connsiteY126" fmla="*/ 1738520 h 2079137"/>
              <a:gd name="connsiteX127" fmla="*/ 5182955 w 12192000"/>
              <a:gd name="connsiteY127" fmla="*/ 1744622 h 2079137"/>
              <a:gd name="connsiteX128" fmla="*/ 5169506 w 12192000"/>
              <a:gd name="connsiteY128" fmla="*/ 1748993 h 2079137"/>
              <a:gd name="connsiteX129" fmla="*/ 5154299 w 12192000"/>
              <a:gd name="connsiteY129" fmla="*/ 1744080 h 2079137"/>
              <a:gd name="connsiteX130" fmla="*/ 5149917 w 12192000"/>
              <a:gd name="connsiteY130" fmla="*/ 1739727 h 2079137"/>
              <a:gd name="connsiteX131" fmla="*/ 5100319 w 12192000"/>
              <a:gd name="connsiteY131" fmla="*/ 1745797 h 2079137"/>
              <a:gd name="connsiteX132" fmla="*/ 5094361 w 12192000"/>
              <a:gd name="connsiteY132" fmla="*/ 1745767 h 2079137"/>
              <a:gd name="connsiteX133" fmla="*/ 5053410 w 12192000"/>
              <a:gd name="connsiteY133" fmla="*/ 1742790 h 2079137"/>
              <a:gd name="connsiteX134" fmla="*/ 4992711 w 12192000"/>
              <a:gd name="connsiteY134" fmla="*/ 1734075 h 2079137"/>
              <a:gd name="connsiteX135" fmla="*/ 4930098 w 12192000"/>
              <a:gd name="connsiteY135" fmla="*/ 1717312 h 2079137"/>
              <a:gd name="connsiteX136" fmla="*/ 4893834 w 12192000"/>
              <a:gd name="connsiteY136" fmla="*/ 1710028 h 2079137"/>
              <a:gd name="connsiteX137" fmla="*/ 4868730 w 12192000"/>
              <a:gd name="connsiteY137" fmla="*/ 1702384 h 2079137"/>
              <a:gd name="connsiteX138" fmla="*/ 4797925 w 12192000"/>
              <a:gd name="connsiteY138" fmla="*/ 1695535 h 2079137"/>
              <a:gd name="connsiteX139" fmla="*/ 4677670 w 12192000"/>
              <a:gd name="connsiteY139" fmla="*/ 1689453 h 2079137"/>
              <a:gd name="connsiteX140" fmla="*/ 4634248 w 12192000"/>
              <a:gd name="connsiteY140" fmla="*/ 1680227 h 2079137"/>
              <a:gd name="connsiteX141" fmla="*/ 4632434 w 12192000"/>
              <a:gd name="connsiteY141" fmla="*/ 1674607 h 2079137"/>
              <a:gd name="connsiteX142" fmla="*/ 4619204 w 12192000"/>
              <a:gd name="connsiteY142" fmla="*/ 1672507 h 2079137"/>
              <a:gd name="connsiteX143" fmla="*/ 4616283 w 12192000"/>
              <a:gd name="connsiteY143" fmla="*/ 1670977 h 2079137"/>
              <a:gd name="connsiteX144" fmla="*/ 4598926 w 12192000"/>
              <a:gd name="connsiteY144" fmla="*/ 1663178 h 2079137"/>
              <a:gd name="connsiteX145" fmla="*/ 4547069 w 12192000"/>
              <a:gd name="connsiteY145" fmla="*/ 1670642 h 2079137"/>
              <a:gd name="connsiteX146" fmla="*/ 4523516 w 12192000"/>
              <a:gd name="connsiteY146" fmla="*/ 1669785 h 2079137"/>
              <a:gd name="connsiteX147" fmla="*/ 4500586 w 12192000"/>
              <a:gd name="connsiteY147" fmla="*/ 1675912 h 2079137"/>
              <a:gd name="connsiteX148" fmla="*/ 4488196 w 12192000"/>
              <a:gd name="connsiteY148" fmla="*/ 1683463 h 2079137"/>
              <a:gd name="connsiteX149" fmla="*/ 4445463 w 12192000"/>
              <a:gd name="connsiteY149" fmla="*/ 1695634 h 2079137"/>
              <a:gd name="connsiteX150" fmla="*/ 4446550 w 12192000"/>
              <a:gd name="connsiteY150" fmla="*/ 1680538 h 2079137"/>
              <a:gd name="connsiteX151" fmla="*/ 4365375 w 12192000"/>
              <a:gd name="connsiteY151" fmla="*/ 1697935 h 2079137"/>
              <a:gd name="connsiteX152" fmla="*/ 4305123 w 12192000"/>
              <a:gd name="connsiteY152" fmla="*/ 1714185 h 2079137"/>
              <a:gd name="connsiteX153" fmla="*/ 4292665 w 12192000"/>
              <a:gd name="connsiteY153" fmla="*/ 1720703 h 2079137"/>
              <a:gd name="connsiteX154" fmla="*/ 4276789 w 12192000"/>
              <a:gd name="connsiteY154" fmla="*/ 1718367 h 2079137"/>
              <a:gd name="connsiteX155" fmla="*/ 4271683 w 12192000"/>
              <a:gd name="connsiteY155" fmla="*/ 1714801 h 2079137"/>
              <a:gd name="connsiteX156" fmla="*/ 4223918 w 12192000"/>
              <a:gd name="connsiteY156" fmla="*/ 1728936 h 2079137"/>
              <a:gd name="connsiteX157" fmla="*/ 4218039 w 12192000"/>
              <a:gd name="connsiteY157" fmla="*/ 1729885 h 2079137"/>
              <a:gd name="connsiteX158" fmla="*/ 4177153 w 12192000"/>
              <a:gd name="connsiteY158" fmla="*/ 1733691 h 2079137"/>
              <a:gd name="connsiteX159" fmla="*/ 4051032 w 12192000"/>
              <a:gd name="connsiteY159" fmla="*/ 1728886 h 2079137"/>
              <a:gd name="connsiteX160" fmla="*/ 4013978 w 12192000"/>
              <a:gd name="connsiteY160" fmla="*/ 1727679 h 2079137"/>
              <a:gd name="connsiteX161" fmla="*/ 3987857 w 12192000"/>
              <a:gd name="connsiteY161" fmla="*/ 1724282 h 2079137"/>
              <a:gd name="connsiteX162" fmla="*/ 3916852 w 12192000"/>
              <a:gd name="connsiteY162" fmla="*/ 1729184 h 2079137"/>
              <a:gd name="connsiteX163" fmla="*/ 3797263 w 12192000"/>
              <a:gd name="connsiteY163" fmla="*/ 1742976 h 2079137"/>
              <a:gd name="connsiteX164" fmla="*/ 3752806 w 12192000"/>
              <a:gd name="connsiteY164" fmla="*/ 1741033 h 2079137"/>
              <a:gd name="connsiteX165" fmla="*/ 3749997 w 12192000"/>
              <a:gd name="connsiteY165" fmla="*/ 1735799 h 2079137"/>
              <a:gd name="connsiteX166" fmla="*/ 3736582 w 12192000"/>
              <a:gd name="connsiteY166" fmla="*/ 1735907 h 2079137"/>
              <a:gd name="connsiteX167" fmla="*/ 3733428 w 12192000"/>
              <a:gd name="connsiteY167" fmla="*/ 1734881 h 2079137"/>
              <a:gd name="connsiteX168" fmla="*/ 3714911 w 12192000"/>
              <a:gd name="connsiteY168" fmla="*/ 1730056 h 2079137"/>
              <a:gd name="connsiteX169" fmla="*/ 3665172 w 12192000"/>
              <a:gd name="connsiteY169" fmla="*/ 1745936 h 2079137"/>
              <a:gd name="connsiteX170" fmla="*/ 3552006 w 12192000"/>
              <a:gd name="connsiteY170" fmla="*/ 1755220 h 2079137"/>
              <a:gd name="connsiteX171" fmla="*/ 3390301 w 12192000"/>
              <a:gd name="connsiteY171" fmla="*/ 1762546 h 2079137"/>
              <a:gd name="connsiteX172" fmla="*/ 3264312 w 12192000"/>
              <a:gd name="connsiteY172" fmla="*/ 1774620 h 2079137"/>
              <a:gd name="connsiteX173" fmla="*/ 3106901 w 12192000"/>
              <a:gd name="connsiteY173" fmla="*/ 1804264 h 2079137"/>
              <a:gd name="connsiteX174" fmla="*/ 2993303 w 12192000"/>
              <a:gd name="connsiteY174" fmla="*/ 1806542 h 2079137"/>
              <a:gd name="connsiteX175" fmla="*/ 2979115 w 12192000"/>
              <a:gd name="connsiteY175" fmla="*/ 1815432 h 2079137"/>
              <a:gd name="connsiteX176" fmla="*/ 2963118 w 12192000"/>
              <a:gd name="connsiteY176" fmla="*/ 1820962 h 2079137"/>
              <a:gd name="connsiteX177" fmla="*/ 2961156 w 12192000"/>
              <a:gd name="connsiteY177" fmla="*/ 1820297 h 2079137"/>
              <a:gd name="connsiteX178" fmla="*/ 2925719 w 12192000"/>
              <a:gd name="connsiteY178" fmla="*/ 1828468 h 2079137"/>
              <a:gd name="connsiteX179" fmla="*/ 2857951 w 12192000"/>
              <a:gd name="connsiteY179" fmla="*/ 1842496 h 2079137"/>
              <a:gd name="connsiteX180" fmla="*/ 2857427 w 12192000"/>
              <a:gd name="connsiteY180" fmla="*/ 1841591 h 2079137"/>
              <a:gd name="connsiteX181" fmla="*/ 2846731 w 12192000"/>
              <a:gd name="connsiteY181" fmla="*/ 1839316 h 2079137"/>
              <a:gd name="connsiteX182" fmla="*/ 2826290 w 12192000"/>
              <a:gd name="connsiteY182" fmla="*/ 1837274 h 2079137"/>
              <a:gd name="connsiteX183" fmla="*/ 2779146 w 12192000"/>
              <a:gd name="connsiteY183" fmla="*/ 1820071 h 2079137"/>
              <a:gd name="connsiteX184" fmla="*/ 2739608 w 12192000"/>
              <a:gd name="connsiteY184" fmla="*/ 1827861 h 2079137"/>
              <a:gd name="connsiteX185" fmla="*/ 2731631 w 12192000"/>
              <a:gd name="connsiteY185" fmla="*/ 1828881 h 2079137"/>
              <a:gd name="connsiteX186" fmla="*/ 2731464 w 12192000"/>
              <a:gd name="connsiteY186" fmla="*/ 1828677 h 2079137"/>
              <a:gd name="connsiteX187" fmla="*/ 2723037 w 12192000"/>
              <a:gd name="connsiteY187" fmla="*/ 1829303 h 2079137"/>
              <a:gd name="connsiteX188" fmla="*/ 2701616 w 12192000"/>
              <a:gd name="connsiteY188" fmla="*/ 1832725 h 2079137"/>
              <a:gd name="connsiteX189" fmla="*/ 2696239 w 12192000"/>
              <a:gd name="connsiteY189" fmla="*/ 1831904 h 2079137"/>
              <a:gd name="connsiteX190" fmla="*/ 2663445 w 12192000"/>
              <a:gd name="connsiteY190" fmla="*/ 1825958 h 2079137"/>
              <a:gd name="connsiteX191" fmla="*/ 2560925 w 12192000"/>
              <a:gd name="connsiteY191" fmla="*/ 1829094 h 2079137"/>
              <a:gd name="connsiteX192" fmla="*/ 2458739 w 12192000"/>
              <a:gd name="connsiteY192" fmla="*/ 1834479 h 2079137"/>
              <a:gd name="connsiteX193" fmla="*/ 2356074 w 12192000"/>
              <a:gd name="connsiteY193" fmla="*/ 1836991 h 2079137"/>
              <a:gd name="connsiteX194" fmla="*/ 2304241 w 12192000"/>
              <a:gd name="connsiteY194" fmla="*/ 1822021 h 2079137"/>
              <a:gd name="connsiteX195" fmla="*/ 2298362 w 12192000"/>
              <a:gd name="connsiteY195" fmla="*/ 1822125 h 2079137"/>
              <a:gd name="connsiteX196" fmla="*/ 2283527 w 12192000"/>
              <a:gd name="connsiteY196" fmla="*/ 1826361 h 2079137"/>
              <a:gd name="connsiteX197" fmla="*/ 2278150 w 12192000"/>
              <a:gd name="connsiteY197" fmla="*/ 1828604 h 2079137"/>
              <a:gd name="connsiteX198" fmla="*/ 2269853 w 12192000"/>
              <a:gd name="connsiteY198" fmla="*/ 1830502 h 2079137"/>
              <a:gd name="connsiteX199" fmla="*/ 2269585 w 12192000"/>
              <a:gd name="connsiteY199" fmla="*/ 1830341 h 2079137"/>
              <a:gd name="connsiteX200" fmla="*/ 2225332 w 12192000"/>
              <a:gd name="connsiteY200" fmla="*/ 1845825 h 2079137"/>
              <a:gd name="connsiteX201" fmla="*/ 2169048 w 12192000"/>
              <a:gd name="connsiteY201" fmla="*/ 1837658 h 2079137"/>
              <a:gd name="connsiteX202" fmla="*/ 2147231 w 12192000"/>
              <a:gd name="connsiteY202" fmla="*/ 1839027 h 2079137"/>
              <a:gd name="connsiteX203" fmla="*/ 2135241 w 12192000"/>
              <a:gd name="connsiteY203" fmla="*/ 1838652 h 2079137"/>
              <a:gd name="connsiteX204" fmla="*/ 2099215 w 12192000"/>
              <a:gd name="connsiteY204" fmla="*/ 1850768 h 2079137"/>
              <a:gd name="connsiteX205" fmla="*/ 2094046 w 12192000"/>
              <a:gd name="connsiteY205" fmla="*/ 1850806 h 2079137"/>
              <a:gd name="connsiteX206" fmla="*/ 2071850 w 12192000"/>
              <a:gd name="connsiteY206" fmla="*/ 1861319 h 2079137"/>
              <a:gd name="connsiteX207" fmla="*/ 2039607 w 12192000"/>
              <a:gd name="connsiteY207" fmla="*/ 1874318 h 2079137"/>
              <a:gd name="connsiteX208" fmla="*/ 2037289 w 12192000"/>
              <a:gd name="connsiteY208" fmla="*/ 1874025 h 2079137"/>
              <a:gd name="connsiteX209" fmla="*/ 2023615 w 12192000"/>
              <a:gd name="connsiteY209" fmla="*/ 1881562 h 2079137"/>
              <a:gd name="connsiteX210" fmla="*/ 1957176 w 12192000"/>
              <a:gd name="connsiteY210" fmla="*/ 1898709 h 2079137"/>
              <a:gd name="connsiteX211" fmla="*/ 1858081 w 12192000"/>
              <a:gd name="connsiteY211" fmla="*/ 1923144 h 2079137"/>
              <a:gd name="connsiteX212" fmla="*/ 1738865 w 12192000"/>
              <a:gd name="connsiteY212" fmla="*/ 1944965 h 2079137"/>
              <a:gd name="connsiteX213" fmla="*/ 1616692 w 12192000"/>
              <a:gd name="connsiteY213" fmla="*/ 1989107 h 2079137"/>
              <a:gd name="connsiteX214" fmla="*/ 1411898 w 12192000"/>
              <a:gd name="connsiteY214" fmla="*/ 2046254 h 2079137"/>
              <a:gd name="connsiteX215" fmla="*/ 1375780 w 12192000"/>
              <a:gd name="connsiteY215" fmla="*/ 2047961 h 2079137"/>
              <a:gd name="connsiteX216" fmla="*/ 1375707 w 12192000"/>
              <a:gd name="connsiteY216" fmla="*/ 2047981 h 2079137"/>
              <a:gd name="connsiteX217" fmla="*/ 1285585 w 12192000"/>
              <a:gd name="connsiteY217" fmla="*/ 2047113 h 2079137"/>
              <a:gd name="connsiteX218" fmla="*/ 1263658 w 12192000"/>
              <a:gd name="connsiteY218" fmla="*/ 2041397 h 2079137"/>
              <a:gd name="connsiteX219" fmla="*/ 1170403 w 12192000"/>
              <a:gd name="connsiteY219" fmla="*/ 2033399 h 2079137"/>
              <a:gd name="connsiteX220" fmla="*/ 1153718 w 12192000"/>
              <a:gd name="connsiteY220" fmla="*/ 2029576 h 2079137"/>
              <a:gd name="connsiteX221" fmla="*/ 1133937 w 12192000"/>
              <a:gd name="connsiteY221" fmla="*/ 2032149 h 2079137"/>
              <a:gd name="connsiteX222" fmla="*/ 1054999 w 12192000"/>
              <a:gd name="connsiteY222" fmla="*/ 2043242 h 2079137"/>
              <a:gd name="connsiteX223" fmla="*/ 1018405 w 12192000"/>
              <a:gd name="connsiteY223" fmla="*/ 2048281 h 2079137"/>
              <a:gd name="connsiteX224" fmla="*/ 1016563 w 12192000"/>
              <a:gd name="connsiteY224" fmla="*/ 2051718 h 2079137"/>
              <a:gd name="connsiteX225" fmla="*/ 1008284 w 12192000"/>
              <a:gd name="connsiteY225" fmla="*/ 2046742 h 2079137"/>
              <a:gd name="connsiteX226" fmla="*/ 981974 w 12192000"/>
              <a:gd name="connsiteY226" fmla="*/ 2048363 h 2079137"/>
              <a:gd name="connsiteX227" fmla="*/ 971903 w 12192000"/>
              <a:gd name="connsiteY227" fmla="*/ 2053484 h 2079137"/>
              <a:gd name="connsiteX228" fmla="*/ 954015 w 12192000"/>
              <a:gd name="connsiteY228" fmla="*/ 2052529 h 2079137"/>
              <a:gd name="connsiteX229" fmla="*/ 839571 w 12192000"/>
              <a:gd name="connsiteY229" fmla="*/ 2046509 h 2079137"/>
              <a:gd name="connsiteX230" fmla="*/ 823321 w 12192000"/>
              <a:gd name="connsiteY230" fmla="*/ 2054296 h 2079137"/>
              <a:gd name="connsiteX231" fmla="*/ 800990 w 12192000"/>
              <a:gd name="connsiteY231" fmla="*/ 2051523 h 2079137"/>
              <a:gd name="connsiteX232" fmla="*/ 776439 w 12192000"/>
              <a:gd name="connsiteY232" fmla="*/ 2062634 h 2079137"/>
              <a:gd name="connsiteX233" fmla="*/ 763041 w 12192000"/>
              <a:gd name="connsiteY233" fmla="*/ 2063995 h 2079137"/>
              <a:gd name="connsiteX234" fmla="*/ 757863 w 12192000"/>
              <a:gd name="connsiteY234" fmla="*/ 2065877 h 2079137"/>
              <a:gd name="connsiteX235" fmla="*/ 745053 w 12192000"/>
              <a:gd name="connsiteY235" fmla="*/ 2051831 h 2079137"/>
              <a:gd name="connsiteX236" fmla="*/ 722609 w 12192000"/>
              <a:gd name="connsiteY236" fmla="*/ 2049504 h 2079137"/>
              <a:gd name="connsiteX237" fmla="*/ 717618 w 12192000"/>
              <a:gd name="connsiteY237" fmla="*/ 2042131 h 2079137"/>
              <a:gd name="connsiteX238" fmla="*/ 703285 w 12192000"/>
              <a:gd name="connsiteY238" fmla="*/ 2046808 h 2079137"/>
              <a:gd name="connsiteX239" fmla="*/ 680199 w 12192000"/>
              <a:gd name="connsiteY239" fmla="*/ 2051947 h 2079137"/>
              <a:gd name="connsiteX240" fmla="*/ 667351 w 12192000"/>
              <a:gd name="connsiteY240" fmla="*/ 2054469 h 2079137"/>
              <a:gd name="connsiteX241" fmla="*/ 660961 w 12192000"/>
              <a:gd name="connsiteY241" fmla="*/ 2049404 h 2079137"/>
              <a:gd name="connsiteX242" fmla="*/ 638282 w 12192000"/>
              <a:gd name="connsiteY242" fmla="*/ 2060093 h 2079137"/>
              <a:gd name="connsiteX243" fmla="*/ 583551 w 12192000"/>
              <a:gd name="connsiteY243" fmla="*/ 2070197 h 2079137"/>
              <a:gd name="connsiteX244" fmla="*/ 525274 w 12192000"/>
              <a:gd name="connsiteY244" fmla="*/ 2079137 h 2079137"/>
              <a:gd name="connsiteX245" fmla="*/ 405635 w 12192000"/>
              <a:gd name="connsiteY245" fmla="*/ 2059339 h 2079137"/>
              <a:gd name="connsiteX246" fmla="*/ 281555 w 12192000"/>
              <a:gd name="connsiteY246" fmla="*/ 2022847 h 2079137"/>
              <a:gd name="connsiteX247" fmla="*/ 98513 w 12192000"/>
              <a:gd name="connsiteY247" fmla="*/ 1969504 h 2079137"/>
              <a:gd name="connsiteX248" fmla="*/ 56191 w 12192000"/>
              <a:gd name="connsiteY248" fmla="*/ 1950709 h 2079137"/>
              <a:gd name="connsiteX249" fmla="*/ 0 w 12192000"/>
              <a:gd name="connsiteY249" fmla="*/ 1935789 h 2079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Lst>
            <a:rect l="l" t="t" r="r" b="b"/>
            <a:pathLst>
              <a:path w="12192000" h="2079137">
                <a:moveTo>
                  <a:pt x="12160143" y="831692"/>
                </a:moveTo>
                <a:lnTo>
                  <a:pt x="12159112" y="833361"/>
                </a:lnTo>
                <a:cubicBezTo>
                  <a:pt x="12157915" y="833832"/>
                  <a:pt x="12157402" y="833649"/>
                  <a:pt x="12158912" y="832430"/>
                </a:cubicBezTo>
                <a:close/>
                <a:moveTo>
                  <a:pt x="0" y="0"/>
                </a:moveTo>
                <a:lnTo>
                  <a:pt x="12192000" y="0"/>
                </a:lnTo>
                <a:lnTo>
                  <a:pt x="12192000" y="558063"/>
                </a:lnTo>
                <a:lnTo>
                  <a:pt x="12189259" y="810508"/>
                </a:lnTo>
                <a:lnTo>
                  <a:pt x="12170847" y="825280"/>
                </a:lnTo>
                <a:lnTo>
                  <a:pt x="12160143" y="831692"/>
                </a:lnTo>
                <a:lnTo>
                  <a:pt x="12163806" y="825759"/>
                </a:lnTo>
                <a:cubicBezTo>
                  <a:pt x="12125449" y="821525"/>
                  <a:pt x="12082203" y="824698"/>
                  <a:pt x="12056557" y="810176"/>
                </a:cubicBezTo>
                <a:cubicBezTo>
                  <a:pt x="12050902" y="790976"/>
                  <a:pt x="11923731" y="799312"/>
                  <a:pt x="11900316" y="789618"/>
                </a:cubicBezTo>
                <a:cubicBezTo>
                  <a:pt x="11841702" y="803374"/>
                  <a:pt x="11823963" y="832645"/>
                  <a:pt x="11791206" y="824176"/>
                </a:cubicBezTo>
                <a:cubicBezTo>
                  <a:pt x="11768977" y="817380"/>
                  <a:pt x="11683857" y="828947"/>
                  <a:pt x="11659257" y="800841"/>
                </a:cubicBezTo>
                <a:cubicBezTo>
                  <a:pt x="11617173" y="818107"/>
                  <a:pt x="11602556" y="790694"/>
                  <a:pt x="11569789" y="797135"/>
                </a:cubicBezTo>
                <a:cubicBezTo>
                  <a:pt x="11498310" y="795094"/>
                  <a:pt x="11458472" y="819882"/>
                  <a:pt x="11367885" y="791985"/>
                </a:cubicBezTo>
                <a:cubicBezTo>
                  <a:pt x="11325508" y="798158"/>
                  <a:pt x="11266580" y="755023"/>
                  <a:pt x="11174663" y="788721"/>
                </a:cubicBezTo>
                <a:cubicBezTo>
                  <a:pt x="11122703" y="792192"/>
                  <a:pt x="11150009" y="775410"/>
                  <a:pt x="11068220" y="786994"/>
                </a:cubicBezTo>
                <a:cubicBezTo>
                  <a:pt x="11046931" y="759861"/>
                  <a:pt x="10919185" y="793102"/>
                  <a:pt x="10893266" y="794013"/>
                </a:cubicBezTo>
                <a:cubicBezTo>
                  <a:pt x="10874184" y="776189"/>
                  <a:pt x="10862860" y="788743"/>
                  <a:pt x="10844025" y="789857"/>
                </a:cubicBezTo>
                <a:cubicBezTo>
                  <a:pt x="10836453" y="779294"/>
                  <a:pt x="10820690" y="778184"/>
                  <a:pt x="10814353" y="789010"/>
                </a:cubicBezTo>
                <a:cubicBezTo>
                  <a:pt x="10819669" y="816016"/>
                  <a:pt x="10754019" y="789067"/>
                  <a:pt x="10748393" y="806738"/>
                </a:cubicBezTo>
                <a:cubicBezTo>
                  <a:pt x="10687156" y="807873"/>
                  <a:pt x="10550299" y="781800"/>
                  <a:pt x="10468256" y="778733"/>
                </a:cubicBezTo>
                <a:cubicBezTo>
                  <a:pt x="10436666" y="770025"/>
                  <a:pt x="10371995" y="797252"/>
                  <a:pt x="10256131" y="788332"/>
                </a:cubicBezTo>
                <a:cubicBezTo>
                  <a:pt x="10240995" y="781626"/>
                  <a:pt x="10182664" y="765742"/>
                  <a:pt x="10177442" y="777371"/>
                </a:cubicBezTo>
                <a:cubicBezTo>
                  <a:pt x="10141447" y="775683"/>
                  <a:pt x="10030323" y="810071"/>
                  <a:pt x="10006086" y="792651"/>
                </a:cubicBezTo>
                <a:cubicBezTo>
                  <a:pt x="10009448" y="818833"/>
                  <a:pt x="9960389" y="791426"/>
                  <a:pt x="9952382" y="815411"/>
                </a:cubicBezTo>
                <a:lnTo>
                  <a:pt x="9926457" y="827295"/>
                </a:lnTo>
                <a:lnTo>
                  <a:pt x="9843405" y="867046"/>
                </a:lnTo>
                <a:lnTo>
                  <a:pt x="9830866" y="875047"/>
                </a:lnTo>
                <a:lnTo>
                  <a:pt x="9801807" y="872272"/>
                </a:lnTo>
                <a:lnTo>
                  <a:pt x="9785653" y="861743"/>
                </a:lnTo>
                <a:lnTo>
                  <a:pt x="9781177" y="864820"/>
                </a:lnTo>
                <a:cubicBezTo>
                  <a:pt x="9776153" y="871003"/>
                  <a:pt x="9773556" y="874842"/>
                  <a:pt x="9768640" y="869379"/>
                </a:cubicBezTo>
                <a:lnTo>
                  <a:pt x="9712211" y="900283"/>
                </a:lnTo>
                <a:cubicBezTo>
                  <a:pt x="9706243" y="902750"/>
                  <a:pt x="9698952" y="902954"/>
                  <a:pt x="9689465" y="899268"/>
                </a:cubicBezTo>
                <a:cubicBezTo>
                  <a:pt x="9670819" y="902906"/>
                  <a:pt x="9618108" y="917739"/>
                  <a:pt x="9600339" y="922112"/>
                </a:cubicBezTo>
                <a:lnTo>
                  <a:pt x="9582850" y="925510"/>
                </a:lnTo>
                <a:cubicBezTo>
                  <a:pt x="9574400" y="928631"/>
                  <a:pt x="9556868" y="938130"/>
                  <a:pt x="9549638" y="940845"/>
                </a:cubicBezTo>
                <a:cubicBezTo>
                  <a:pt x="9543792" y="942327"/>
                  <a:pt x="9546812" y="939351"/>
                  <a:pt x="9539471" y="941799"/>
                </a:cubicBezTo>
                <a:cubicBezTo>
                  <a:pt x="9538994" y="947702"/>
                  <a:pt x="9536009" y="953248"/>
                  <a:pt x="9505592" y="955533"/>
                </a:cubicBezTo>
                <a:cubicBezTo>
                  <a:pt x="9486013" y="968563"/>
                  <a:pt x="9460860" y="978842"/>
                  <a:pt x="9432569" y="985377"/>
                </a:cubicBezTo>
                <a:cubicBezTo>
                  <a:pt x="9426990" y="980335"/>
                  <a:pt x="9418918" y="990185"/>
                  <a:pt x="9414216" y="992655"/>
                </a:cubicBezTo>
                <a:cubicBezTo>
                  <a:pt x="9412644" y="989014"/>
                  <a:pt x="9400057" y="989255"/>
                  <a:pt x="9397106" y="992980"/>
                </a:cubicBezTo>
                <a:cubicBezTo>
                  <a:pt x="9314093" y="1020862"/>
                  <a:pt x="9349678" y="978420"/>
                  <a:pt x="9305108" y="1007767"/>
                </a:cubicBezTo>
                <a:cubicBezTo>
                  <a:pt x="9296670" y="1010324"/>
                  <a:pt x="9289251" y="1009612"/>
                  <a:pt x="9282434" y="1007523"/>
                </a:cubicBezTo>
                <a:lnTo>
                  <a:pt x="9271941" y="1002839"/>
                </a:lnTo>
                <a:lnTo>
                  <a:pt x="9238227" y="1017668"/>
                </a:lnTo>
                <a:cubicBezTo>
                  <a:pt x="9221294" y="1023415"/>
                  <a:pt x="9203166" y="1027997"/>
                  <a:pt x="9184265" y="1031275"/>
                </a:cubicBezTo>
                <a:cubicBezTo>
                  <a:pt x="9178371" y="1024135"/>
                  <a:pt x="9165618" y="1036637"/>
                  <a:pt x="9159000" y="1039569"/>
                </a:cubicBezTo>
                <a:cubicBezTo>
                  <a:pt x="9157881" y="1034602"/>
                  <a:pt x="9141725" y="1033964"/>
                  <a:pt x="9137031" y="1038699"/>
                </a:cubicBezTo>
                <a:cubicBezTo>
                  <a:pt x="9023973" y="1069523"/>
                  <a:pt x="9079946" y="1015706"/>
                  <a:pt x="9015702" y="1051400"/>
                </a:cubicBezTo>
                <a:lnTo>
                  <a:pt x="8971403" y="1040542"/>
                </a:lnTo>
                <a:lnTo>
                  <a:pt x="8961826" y="1045364"/>
                </a:lnTo>
                <a:cubicBezTo>
                  <a:pt x="8922837" y="1050010"/>
                  <a:pt x="8909116" y="1040754"/>
                  <a:pt x="8888623" y="1053908"/>
                </a:cubicBezTo>
                <a:cubicBezTo>
                  <a:pt x="8850424" y="1035587"/>
                  <a:pt x="8865892" y="1054194"/>
                  <a:pt x="8841066" y="1060421"/>
                </a:cubicBezTo>
                <a:cubicBezTo>
                  <a:pt x="8818353" y="1064878"/>
                  <a:pt x="8775995" y="1076068"/>
                  <a:pt x="8752342" y="1080646"/>
                </a:cubicBezTo>
                <a:cubicBezTo>
                  <a:pt x="8736966" y="1099406"/>
                  <a:pt x="8723186" y="1079948"/>
                  <a:pt x="8699139" y="1087885"/>
                </a:cubicBezTo>
                <a:cubicBezTo>
                  <a:pt x="8688630" y="1095506"/>
                  <a:pt x="8680324" y="1097539"/>
                  <a:pt x="8667273" y="1092062"/>
                </a:cubicBezTo>
                <a:cubicBezTo>
                  <a:pt x="8619205" y="1128818"/>
                  <a:pt x="8634590" y="1097116"/>
                  <a:pt x="8586064" y="1114603"/>
                </a:cubicBezTo>
                <a:cubicBezTo>
                  <a:pt x="8544721" y="1131913"/>
                  <a:pt x="8496602" y="1145520"/>
                  <a:pt x="8460312" y="1179878"/>
                </a:cubicBezTo>
                <a:cubicBezTo>
                  <a:pt x="8454266" y="1189140"/>
                  <a:pt x="8435781" y="1194455"/>
                  <a:pt x="8419023" y="1191748"/>
                </a:cubicBezTo>
                <a:cubicBezTo>
                  <a:pt x="8416138" y="1191283"/>
                  <a:pt x="8413416" y="1190591"/>
                  <a:pt x="8410939" y="1189696"/>
                </a:cubicBezTo>
                <a:cubicBezTo>
                  <a:pt x="8390077" y="1213458"/>
                  <a:pt x="8370324" y="1205397"/>
                  <a:pt x="8362040" y="1220820"/>
                </a:cubicBezTo>
                <a:cubicBezTo>
                  <a:pt x="8320616" y="1231942"/>
                  <a:pt x="8281663" y="1222882"/>
                  <a:pt x="8273677" y="1236495"/>
                </a:cubicBezTo>
                <a:cubicBezTo>
                  <a:pt x="8251358" y="1238573"/>
                  <a:pt x="8216738" y="1228341"/>
                  <a:pt x="8204283" y="1243537"/>
                </a:cubicBezTo>
                <a:cubicBezTo>
                  <a:pt x="8198634" y="1233135"/>
                  <a:pt x="8181550" y="1254947"/>
                  <a:pt x="8166550" y="1249551"/>
                </a:cubicBezTo>
                <a:cubicBezTo>
                  <a:pt x="8155570" y="1244572"/>
                  <a:pt x="8147825" y="1250027"/>
                  <a:pt x="8137785" y="1251636"/>
                </a:cubicBezTo>
                <a:cubicBezTo>
                  <a:pt x="8123427" y="1248361"/>
                  <a:pt x="8081662" y="1261833"/>
                  <a:pt x="8071596" y="1269274"/>
                </a:cubicBezTo>
                <a:cubicBezTo>
                  <a:pt x="8048949" y="1293759"/>
                  <a:pt x="7983924" y="1284712"/>
                  <a:pt x="7964816" y="1303668"/>
                </a:cubicBezTo>
                <a:cubicBezTo>
                  <a:pt x="7957137" y="1306992"/>
                  <a:pt x="7949335" y="1308861"/>
                  <a:pt x="7941495" y="1309821"/>
                </a:cubicBezTo>
                <a:lnTo>
                  <a:pt x="7919123" y="1310466"/>
                </a:lnTo>
                <a:lnTo>
                  <a:pt x="7911902" y="1306569"/>
                </a:lnTo>
                <a:lnTo>
                  <a:pt x="7898703" y="1309208"/>
                </a:lnTo>
                <a:lnTo>
                  <a:pt x="7894703" y="1308939"/>
                </a:lnTo>
                <a:lnTo>
                  <a:pt x="7872267" y="1308370"/>
                </a:lnTo>
                <a:cubicBezTo>
                  <a:pt x="7886550" y="1330359"/>
                  <a:pt x="7812648" y="1314851"/>
                  <a:pt x="7836454" y="1331265"/>
                </a:cubicBezTo>
                <a:cubicBezTo>
                  <a:pt x="7798907" y="1336933"/>
                  <a:pt x="7831419" y="1351068"/>
                  <a:pt x="7782451" y="1339601"/>
                </a:cubicBezTo>
                <a:cubicBezTo>
                  <a:pt x="7727636" y="1365002"/>
                  <a:pt x="7583002" y="1338768"/>
                  <a:pt x="7542969" y="1372495"/>
                </a:cubicBezTo>
                <a:cubicBezTo>
                  <a:pt x="7546396" y="1360942"/>
                  <a:pt x="7492851" y="1424323"/>
                  <a:pt x="7476832" y="1431655"/>
                </a:cubicBezTo>
                <a:cubicBezTo>
                  <a:pt x="7439619" y="1443703"/>
                  <a:pt x="7425596" y="1454661"/>
                  <a:pt x="7370237" y="1474339"/>
                </a:cubicBezTo>
                <a:cubicBezTo>
                  <a:pt x="7316246" y="1485928"/>
                  <a:pt x="7281903" y="1512712"/>
                  <a:pt x="7222223" y="1510199"/>
                </a:cubicBezTo>
                <a:cubicBezTo>
                  <a:pt x="7221190" y="1514030"/>
                  <a:pt x="7218885" y="1517398"/>
                  <a:pt x="7215703" y="1520424"/>
                </a:cubicBezTo>
                <a:lnTo>
                  <a:pt x="7204548" y="1528145"/>
                </a:lnTo>
                <a:lnTo>
                  <a:pt x="7202038" y="1527954"/>
                </a:lnTo>
                <a:lnTo>
                  <a:pt x="7173860" y="1541605"/>
                </a:lnTo>
                <a:lnTo>
                  <a:pt x="7155079" y="1552495"/>
                </a:lnTo>
                <a:lnTo>
                  <a:pt x="7149757" y="1552732"/>
                </a:lnTo>
                <a:cubicBezTo>
                  <a:pt x="7141378" y="1554948"/>
                  <a:pt x="7115959" y="1563256"/>
                  <a:pt x="7104804" y="1565792"/>
                </a:cubicBezTo>
                <a:cubicBezTo>
                  <a:pt x="7099811" y="1550850"/>
                  <a:pt x="7096935" y="1561973"/>
                  <a:pt x="7082824" y="1567947"/>
                </a:cubicBezTo>
                <a:cubicBezTo>
                  <a:pt x="7071919" y="1546070"/>
                  <a:pt x="7039417" y="1570606"/>
                  <a:pt x="7021520" y="1562334"/>
                </a:cubicBezTo>
                <a:cubicBezTo>
                  <a:pt x="7011400" y="1567217"/>
                  <a:pt x="7000495" y="1571981"/>
                  <a:pt x="6988956" y="1576442"/>
                </a:cubicBezTo>
                <a:lnTo>
                  <a:pt x="6981922" y="1578821"/>
                </a:lnTo>
                <a:lnTo>
                  <a:pt x="6981583" y="1578678"/>
                </a:lnTo>
                <a:cubicBezTo>
                  <a:pt x="6979627" y="1578791"/>
                  <a:pt x="6977153" y="1579421"/>
                  <a:pt x="6973762" y="1580811"/>
                </a:cubicBezTo>
                <a:lnTo>
                  <a:pt x="6969093" y="1583157"/>
                </a:lnTo>
                <a:lnTo>
                  <a:pt x="6890037" y="1575825"/>
                </a:lnTo>
                <a:cubicBezTo>
                  <a:pt x="6849459" y="1579997"/>
                  <a:pt x="6820022" y="1566922"/>
                  <a:pt x="6785054" y="1582200"/>
                </a:cubicBezTo>
                <a:cubicBezTo>
                  <a:pt x="6747047" y="1586037"/>
                  <a:pt x="6712794" y="1582954"/>
                  <a:pt x="6681692" y="1591296"/>
                </a:cubicBezTo>
                <a:cubicBezTo>
                  <a:pt x="6667557" y="1587501"/>
                  <a:pt x="6654822" y="1586753"/>
                  <a:pt x="6644556" y="1595940"/>
                </a:cubicBezTo>
                <a:cubicBezTo>
                  <a:pt x="6608615" y="1597269"/>
                  <a:pt x="6597697" y="1587005"/>
                  <a:pt x="6577106" y="1598261"/>
                </a:cubicBezTo>
                <a:lnTo>
                  <a:pt x="6544183" y="1596149"/>
                </a:lnTo>
                <a:lnTo>
                  <a:pt x="6540921" y="1593857"/>
                </a:lnTo>
                <a:lnTo>
                  <a:pt x="6535046" y="1593283"/>
                </a:lnTo>
                <a:lnTo>
                  <a:pt x="6519853" y="1595771"/>
                </a:lnTo>
                <a:lnTo>
                  <a:pt x="6514280" y="1597376"/>
                </a:lnTo>
                <a:cubicBezTo>
                  <a:pt x="6510385" y="1598232"/>
                  <a:pt x="6507735" y="1598481"/>
                  <a:pt x="6505824" y="1598298"/>
                </a:cubicBezTo>
                <a:lnTo>
                  <a:pt x="6505573" y="1598109"/>
                </a:lnTo>
                <a:lnTo>
                  <a:pt x="6497741" y="1599392"/>
                </a:lnTo>
                <a:cubicBezTo>
                  <a:pt x="6484628" y="1602044"/>
                  <a:pt x="6471968" y="1605085"/>
                  <a:pt x="6459992" y="1608358"/>
                </a:cubicBezTo>
                <a:cubicBezTo>
                  <a:pt x="6447037" y="1597612"/>
                  <a:pt x="6404274" y="1616787"/>
                  <a:pt x="6404572" y="1593771"/>
                </a:cubicBezTo>
                <a:cubicBezTo>
                  <a:pt x="6388277" y="1597519"/>
                  <a:pt x="6380141" y="1607970"/>
                  <a:pt x="6382671" y="1592612"/>
                </a:cubicBezTo>
                <a:lnTo>
                  <a:pt x="6369843" y="1590015"/>
                </a:lnTo>
                <a:lnTo>
                  <a:pt x="6269740" y="1614633"/>
                </a:lnTo>
                <a:lnTo>
                  <a:pt x="6255405" y="1620529"/>
                </a:lnTo>
                <a:cubicBezTo>
                  <a:pt x="6250911" y="1623016"/>
                  <a:pt x="6247090" y="1625968"/>
                  <a:pt x="6244248" y="1629561"/>
                </a:cubicBezTo>
                <a:cubicBezTo>
                  <a:pt x="6188859" y="1618246"/>
                  <a:pt x="6143250" y="1639346"/>
                  <a:pt x="6086396" y="1642666"/>
                </a:cubicBezTo>
                <a:cubicBezTo>
                  <a:pt x="6024311" y="1653696"/>
                  <a:pt x="5889522" y="1686499"/>
                  <a:pt x="5867429" y="1695554"/>
                </a:cubicBezTo>
                <a:cubicBezTo>
                  <a:pt x="5848669" y="1700350"/>
                  <a:pt x="5763994" y="1699795"/>
                  <a:pt x="5772864" y="1689002"/>
                </a:cubicBezTo>
                <a:cubicBezTo>
                  <a:pt x="5718480" y="1716048"/>
                  <a:pt x="5694188" y="1696562"/>
                  <a:pt x="5629833" y="1713273"/>
                </a:cubicBezTo>
                <a:lnTo>
                  <a:pt x="5504771" y="1725744"/>
                </a:lnTo>
                <a:lnTo>
                  <a:pt x="5490967" y="1726367"/>
                </a:lnTo>
                <a:lnTo>
                  <a:pt x="5486015" y="1721481"/>
                </a:lnTo>
                <a:lnTo>
                  <a:pt x="5439364" y="1721349"/>
                </a:lnTo>
                <a:cubicBezTo>
                  <a:pt x="5418850" y="1733129"/>
                  <a:pt x="5381503" y="1725668"/>
                  <a:pt x="5350025" y="1729885"/>
                </a:cubicBezTo>
                <a:lnTo>
                  <a:pt x="5336104" y="1734377"/>
                </a:lnTo>
                <a:lnTo>
                  <a:pt x="5245234" y="1738520"/>
                </a:lnTo>
                <a:lnTo>
                  <a:pt x="5182955" y="1744622"/>
                </a:lnTo>
                <a:lnTo>
                  <a:pt x="5169506" y="1748993"/>
                </a:lnTo>
                <a:lnTo>
                  <a:pt x="5154299" y="1744080"/>
                </a:lnTo>
                <a:cubicBezTo>
                  <a:pt x="5152463" y="1742751"/>
                  <a:pt x="5150989" y="1741283"/>
                  <a:pt x="5149917" y="1739727"/>
                </a:cubicBezTo>
                <a:lnTo>
                  <a:pt x="5100319" y="1745797"/>
                </a:lnTo>
                <a:lnTo>
                  <a:pt x="5094361" y="1745767"/>
                </a:lnTo>
                <a:lnTo>
                  <a:pt x="5053410" y="1742790"/>
                </a:lnTo>
                <a:lnTo>
                  <a:pt x="4992711" y="1734075"/>
                </a:lnTo>
                <a:cubicBezTo>
                  <a:pt x="4972764" y="1728527"/>
                  <a:pt x="4955480" y="1708667"/>
                  <a:pt x="4930098" y="1717312"/>
                </a:cubicBezTo>
                <a:cubicBezTo>
                  <a:pt x="4936142" y="1706767"/>
                  <a:pt x="4900350" y="1719438"/>
                  <a:pt x="4893834" y="1710028"/>
                </a:cubicBezTo>
                <a:cubicBezTo>
                  <a:pt x="4890113" y="1702277"/>
                  <a:pt x="4878389" y="1704314"/>
                  <a:pt x="4868730" y="1702384"/>
                </a:cubicBezTo>
                <a:cubicBezTo>
                  <a:pt x="4860577" y="1694955"/>
                  <a:pt x="4813519" y="1692594"/>
                  <a:pt x="4797925" y="1695535"/>
                </a:cubicBezTo>
                <a:cubicBezTo>
                  <a:pt x="4754973" y="1708626"/>
                  <a:pt x="4712186" y="1679830"/>
                  <a:pt x="4677670" y="1689453"/>
                </a:cubicBezTo>
                <a:cubicBezTo>
                  <a:pt x="4650390" y="1686902"/>
                  <a:pt x="4641786" y="1682702"/>
                  <a:pt x="4634248" y="1680227"/>
                </a:cubicBezTo>
                <a:lnTo>
                  <a:pt x="4632434" y="1674607"/>
                </a:lnTo>
                <a:lnTo>
                  <a:pt x="4619204" y="1672507"/>
                </a:lnTo>
                <a:lnTo>
                  <a:pt x="4616283" y="1670977"/>
                </a:lnTo>
                <a:cubicBezTo>
                  <a:pt x="4610716" y="1668036"/>
                  <a:pt x="4605090" y="1665277"/>
                  <a:pt x="4598926" y="1663178"/>
                </a:cubicBezTo>
                <a:cubicBezTo>
                  <a:pt x="4588025" y="1686237"/>
                  <a:pt x="4544698" y="1649138"/>
                  <a:pt x="4547069" y="1670642"/>
                </a:cubicBezTo>
                <a:lnTo>
                  <a:pt x="4523516" y="1669785"/>
                </a:lnTo>
                <a:lnTo>
                  <a:pt x="4500586" y="1675912"/>
                </a:lnTo>
                <a:lnTo>
                  <a:pt x="4488196" y="1683463"/>
                </a:lnTo>
                <a:lnTo>
                  <a:pt x="4445463" y="1695634"/>
                </a:lnTo>
                <a:lnTo>
                  <a:pt x="4446550" y="1680538"/>
                </a:lnTo>
                <a:lnTo>
                  <a:pt x="4365375" y="1697935"/>
                </a:lnTo>
                <a:lnTo>
                  <a:pt x="4305123" y="1714185"/>
                </a:lnTo>
                <a:lnTo>
                  <a:pt x="4292665" y="1720703"/>
                </a:lnTo>
                <a:lnTo>
                  <a:pt x="4276789" y="1718367"/>
                </a:lnTo>
                <a:cubicBezTo>
                  <a:pt x="4274740" y="1717359"/>
                  <a:pt x="4273021" y="1716157"/>
                  <a:pt x="4271683" y="1714801"/>
                </a:cubicBezTo>
                <a:lnTo>
                  <a:pt x="4223918" y="1728936"/>
                </a:lnTo>
                <a:lnTo>
                  <a:pt x="4218039" y="1729885"/>
                </a:lnTo>
                <a:lnTo>
                  <a:pt x="4177153" y="1733691"/>
                </a:lnTo>
                <a:lnTo>
                  <a:pt x="4051032" y="1728886"/>
                </a:lnTo>
                <a:cubicBezTo>
                  <a:pt x="4055072" y="1717510"/>
                  <a:pt x="4022108" y="1735873"/>
                  <a:pt x="4013978" y="1727679"/>
                </a:cubicBezTo>
                <a:cubicBezTo>
                  <a:pt x="4008905" y="1720660"/>
                  <a:pt x="3997723" y="1724594"/>
                  <a:pt x="3987857" y="1724282"/>
                </a:cubicBezTo>
                <a:cubicBezTo>
                  <a:pt x="3978476" y="1718309"/>
                  <a:pt x="3931683" y="1723723"/>
                  <a:pt x="3916852" y="1729184"/>
                </a:cubicBezTo>
                <a:cubicBezTo>
                  <a:pt x="3876910" y="1749138"/>
                  <a:pt x="3829523" y="1727824"/>
                  <a:pt x="3797263" y="1742976"/>
                </a:cubicBezTo>
                <a:cubicBezTo>
                  <a:pt x="3769922" y="1744951"/>
                  <a:pt x="3760682" y="1742230"/>
                  <a:pt x="3752806" y="1741033"/>
                </a:cubicBezTo>
                <a:lnTo>
                  <a:pt x="3749997" y="1735799"/>
                </a:lnTo>
                <a:lnTo>
                  <a:pt x="3736582" y="1735907"/>
                </a:lnTo>
                <a:lnTo>
                  <a:pt x="3733428" y="1734881"/>
                </a:lnTo>
                <a:cubicBezTo>
                  <a:pt x="3727408" y="1732899"/>
                  <a:pt x="3721365" y="1731108"/>
                  <a:pt x="3714911" y="1730056"/>
                </a:cubicBezTo>
                <a:cubicBezTo>
                  <a:pt x="3708355" y="1754554"/>
                  <a:pt x="3658933" y="1725152"/>
                  <a:pt x="3665172" y="1745936"/>
                </a:cubicBezTo>
                <a:cubicBezTo>
                  <a:pt x="3628569" y="1744420"/>
                  <a:pt x="3583742" y="1775884"/>
                  <a:pt x="3552006" y="1755220"/>
                </a:cubicBezTo>
                <a:cubicBezTo>
                  <a:pt x="3497522" y="1758390"/>
                  <a:pt x="3448310" y="1757433"/>
                  <a:pt x="3390301" y="1762546"/>
                </a:cubicBezTo>
                <a:cubicBezTo>
                  <a:pt x="3345266" y="1774524"/>
                  <a:pt x="3297039" y="1758531"/>
                  <a:pt x="3264312" y="1774620"/>
                </a:cubicBezTo>
                <a:cubicBezTo>
                  <a:pt x="3212634" y="1771139"/>
                  <a:pt x="3147905" y="1780248"/>
                  <a:pt x="3106901" y="1804264"/>
                </a:cubicBezTo>
                <a:cubicBezTo>
                  <a:pt x="3051355" y="1805490"/>
                  <a:pt x="3041708" y="1820368"/>
                  <a:pt x="2993303" y="1806542"/>
                </a:cubicBezTo>
                <a:cubicBezTo>
                  <a:pt x="2989182" y="1810139"/>
                  <a:pt x="2984377" y="1813039"/>
                  <a:pt x="2979115" y="1815432"/>
                </a:cubicBezTo>
                <a:lnTo>
                  <a:pt x="2963118" y="1820962"/>
                </a:lnTo>
                <a:lnTo>
                  <a:pt x="2961156" y="1820297"/>
                </a:lnTo>
                <a:lnTo>
                  <a:pt x="2925719" y="1828468"/>
                </a:lnTo>
                <a:lnTo>
                  <a:pt x="2857951" y="1842496"/>
                </a:lnTo>
                <a:lnTo>
                  <a:pt x="2857427" y="1841591"/>
                </a:lnTo>
                <a:cubicBezTo>
                  <a:pt x="2855386" y="1839734"/>
                  <a:pt x="2852250" y="1838690"/>
                  <a:pt x="2846731" y="1839316"/>
                </a:cubicBezTo>
                <a:cubicBezTo>
                  <a:pt x="2855175" y="1823564"/>
                  <a:pt x="2843311" y="1834035"/>
                  <a:pt x="2826290" y="1837274"/>
                </a:cubicBezTo>
                <a:cubicBezTo>
                  <a:pt x="2835609" y="1813530"/>
                  <a:pt x="2787284" y="1831665"/>
                  <a:pt x="2779146" y="1820071"/>
                </a:cubicBezTo>
                <a:cubicBezTo>
                  <a:pt x="2766432" y="1822985"/>
                  <a:pt x="2753158" y="1825635"/>
                  <a:pt x="2739608" y="1827861"/>
                </a:cubicBezTo>
                <a:lnTo>
                  <a:pt x="2731631" y="1828881"/>
                </a:lnTo>
                <a:cubicBezTo>
                  <a:pt x="2731575" y="1828813"/>
                  <a:pt x="2731521" y="1828744"/>
                  <a:pt x="2731464" y="1828677"/>
                </a:cubicBezTo>
                <a:cubicBezTo>
                  <a:pt x="2729715" y="1828415"/>
                  <a:pt x="2727085" y="1828569"/>
                  <a:pt x="2723037" y="1829303"/>
                </a:cubicBezTo>
                <a:lnTo>
                  <a:pt x="2701616" y="1832725"/>
                </a:lnTo>
                <a:lnTo>
                  <a:pt x="2696239" y="1831904"/>
                </a:lnTo>
                <a:lnTo>
                  <a:pt x="2663445" y="1825958"/>
                </a:lnTo>
                <a:cubicBezTo>
                  <a:pt x="2641260" y="1825904"/>
                  <a:pt x="2595040" y="1827674"/>
                  <a:pt x="2560925" y="1829094"/>
                </a:cubicBezTo>
                <a:cubicBezTo>
                  <a:pt x="2527977" y="1836499"/>
                  <a:pt x="2496507" y="1831991"/>
                  <a:pt x="2458739" y="1834479"/>
                </a:cubicBezTo>
                <a:cubicBezTo>
                  <a:pt x="2419379" y="1848893"/>
                  <a:pt x="2396428" y="1834257"/>
                  <a:pt x="2356074" y="1836991"/>
                </a:cubicBezTo>
                <a:cubicBezTo>
                  <a:pt x="2323435" y="1857644"/>
                  <a:pt x="2325610" y="1826053"/>
                  <a:pt x="2304241" y="1822021"/>
                </a:cubicBezTo>
                <a:lnTo>
                  <a:pt x="2298362" y="1822125"/>
                </a:lnTo>
                <a:lnTo>
                  <a:pt x="2283527" y="1826361"/>
                </a:lnTo>
                <a:lnTo>
                  <a:pt x="2278150" y="1828604"/>
                </a:lnTo>
                <a:cubicBezTo>
                  <a:pt x="2274371" y="1829907"/>
                  <a:pt x="2271762" y="1830461"/>
                  <a:pt x="2269853" y="1830502"/>
                </a:cubicBezTo>
                <a:lnTo>
                  <a:pt x="2269585" y="1830341"/>
                </a:lnTo>
                <a:lnTo>
                  <a:pt x="2225332" y="1845825"/>
                </a:lnTo>
                <a:cubicBezTo>
                  <a:pt x="2211505" y="1836594"/>
                  <a:pt x="2170867" y="1860661"/>
                  <a:pt x="2169048" y="1837658"/>
                </a:cubicBezTo>
                <a:cubicBezTo>
                  <a:pt x="2153238" y="1843278"/>
                  <a:pt x="2146132" y="1854645"/>
                  <a:pt x="2147231" y="1839027"/>
                </a:cubicBezTo>
                <a:cubicBezTo>
                  <a:pt x="2141901" y="1840465"/>
                  <a:pt x="2138205" y="1840014"/>
                  <a:pt x="2135241" y="1838652"/>
                </a:cubicBezTo>
                <a:lnTo>
                  <a:pt x="2099215" y="1850768"/>
                </a:lnTo>
                <a:lnTo>
                  <a:pt x="2094046" y="1850806"/>
                </a:lnTo>
                <a:lnTo>
                  <a:pt x="2071850" y="1861319"/>
                </a:lnTo>
                <a:lnTo>
                  <a:pt x="2039607" y="1874318"/>
                </a:lnTo>
                <a:lnTo>
                  <a:pt x="2037289" y="1874025"/>
                </a:lnTo>
                <a:lnTo>
                  <a:pt x="2023615" y="1881562"/>
                </a:lnTo>
                <a:cubicBezTo>
                  <a:pt x="2019390" y="1884562"/>
                  <a:pt x="1959668" y="1894795"/>
                  <a:pt x="1957176" y="1898709"/>
                </a:cubicBezTo>
                <a:cubicBezTo>
                  <a:pt x="1901224" y="1893805"/>
                  <a:pt x="1914145" y="1913274"/>
                  <a:pt x="1858081" y="1923144"/>
                </a:cubicBezTo>
                <a:cubicBezTo>
                  <a:pt x="1819487" y="1923227"/>
                  <a:pt x="1798952" y="1929741"/>
                  <a:pt x="1738865" y="1944965"/>
                </a:cubicBezTo>
                <a:cubicBezTo>
                  <a:pt x="1698633" y="1955957"/>
                  <a:pt x="1670491" y="1978862"/>
                  <a:pt x="1616692" y="1989107"/>
                </a:cubicBezTo>
                <a:cubicBezTo>
                  <a:pt x="1565257" y="2022368"/>
                  <a:pt x="1474172" y="2022156"/>
                  <a:pt x="1411898" y="2046254"/>
                </a:cubicBezTo>
                <a:cubicBezTo>
                  <a:pt x="1380237" y="2035952"/>
                  <a:pt x="1386648" y="2042292"/>
                  <a:pt x="1375780" y="2047961"/>
                </a:cubicBezTo>
                <a:cubicBezTo>
                  <a:pt x="1375756" y="2047968"/>
                  <a:pt x="1375731" y="2047974"/>
                  <a:pt x="1375707" y="2047981"/>
                </a:cubicBezTo>
                <a:lnTo>
                  <a:pt x="1285585" y="2047113"/>
                </a:lnTo>
                <a:cubicBezTo>
                  <a:pt x="1279541" y="2043453"/>
                  <a:pt x="1272537" y="2040974"/>
                  <a:pt x="1263658" y="2041397"/>
                </a:cubicBezTo>
                <a:cubicBezTo>
                  <a:pt x="1212454" y="2058890"/>
                  <a:pt x="1258499" y="2026611"/>
                  <a:pt x="1170403" y="2033399"/>
                </a:cubicBezTo>
                <a:cubicBezTo>
                  <a:pt x="1166530" y="2036274"/>
                  <a:pt x="1154254" y="2033463"/>
                  <a:pt x="1153718" y="2029576"/>
                </a:cubicBezTo>
                <a:cubicBezTo>
                  <a:pt x="1148486" y="2030819"/>
                  <a:pt x="1137980" y="2038354"/>
                  <a:pt x="1133937" y="2032149"/>
                </a:cubicBezTo>
                <a:cubicBezTo>
                  <a:pt x="1104720" y="2031606"/>
                  <a:pt x="1077532" y="2035424"/>
                  <a:pt x="1054999" y="2043242"/>
                </a:cubicBezTo>
                <a:cubicBezTo>
                  <a:pt x="1024875" y="2038090"/>
                  <a:pt x="1020473" y="2042711"/>
                  <a:pt x="1018405" y="2048281"/>
                </a:cubicBezTo>
                <a:lnTo>
                  <a:pt x="1016563" y="2051718"/>
                </a:lnTo>
                <a:lnTo>
                  <a:pt x="1008284" y="2046742"/>
                </a:lnTo>
                <a:cubicBezTo>
                  <a:pt x="999244" y="2043620"/>
                  <a:pt x="990505" y="2044937"/>
                  <a:pt x="981974" y="2048363"/>
                </a:cubicBezTo>
                <a:lnTo>
                  <a:pt x="971903" y="2053484"/>
                </a:lnTo>
                <a:lnTo>
                  <a:pt x="954015" y="2052529"/>
                </a:lnTo>
                <a:cubicBezTo>
                  <a:pt x="931960" y="2051365"/>
                  <a:pt x="861352" y="2046214"/>
                  <a:pt x="839571" y="2046509"/>
                </a:cubicBezTo>
                <a:lnTo>
                  <a:pt x="823321" y="2054296"/>
                </a:lnTo>
                <a:lnTo>
                  <a:pt x="800990" y="2051523"/>
                </a:lnTo>
                <a:cubicBezTo>
                  <a:pt x="790723" y="2052171"/>
                  <a:pt x="782268" y="2055403"/>
                  <a:pt x="776439" y="2062634"/>
                </a:cubicBezTo>
                <a:cubicBezTo>
                  <a:pt x="773155" y="2056184"/>
                  <a:pt x="769593" y="2059253"/>
                  <a:pt x="763041" y="2063995"/>
                </a:cubicBezTo>
                <a:lnTo>
                  <a:pt x="757863" y="2065877"/>
                </a:lnTo>
                <a:lnTo>
                  <a:pt x="745053" y="2051831"/>
                </a:lnTo>
                <a:lnTo>
                  <a:pt x="722609" y="2049504"/>
                </a:lnTo>
                <a:lnTo>
                  <a:pt x="717618" y="2042131"/>
                </a:lnTo>
                <a:lnTo>
                  <a:pt x="703285" y="2046808"/>
                </a:lnTo>
                <a:cubicBezTo>
                  <a:pt x="698219" y="2048137"/>
                  <a:pt x="690058" y="2049926"/>
                  <a:pt x="680199" y="2051947"/>
                </a:cubicBezTo>
                <a:lnTo>
                  <a:pt x="667351" y="2054469"/>
                </a:lnTo>
                <a:lnTo>
                  <a:pt x="660961" y="2049404"/>
                </a:lnTo>
                <a:lnTo>
                  <a:pt x="638282" y="2060093"/>
                </a:lnTo>
                <a:lnTo>
                  <a:pt x="583551" y="2070197"/>
                </a:lnTo>
                <a:cubicBezTo>
                  <a:pt x="569268" y="2091365"/>
                  <a:pt x="529124" y="2053106"/>
                  <a:pt x="525274" y="2079137"/>
                </a:cubicBezTo>
                <a:cubicBezTo>
                  <a:pt x="506495" y="2056498"/>
                  <a:pt x="440091" y="2069666"/>
                  <a:pt x="405635" y="2059339"/>
                </a:cubicBezTo>
                <a:cubicBezTo>
                  <a:pt x="397410" y="2069278"/>
                  <a:pt x="294416" y="2032966"/>
                  <a:pt x="281555" y="2022847"/>
                </a:cubicBezTo>
                <a:cubicBezTo>
                  <a:pt x="171589" y="1986245"/>
                  <a:pt x="126791" y="1985528"/>
                  <a:pt x="98513" y="1969504"/>
                </a:cubicBezTo>
                <a:cubicBezTo>
                  <a:pt x="85544" y="1965247"/>
                  <a:pt x="73324" y="1958000"/>
                  <a:pt x="56191" y="1950709"/>
                </a:cubicBezTo>
                <a:lnTo>
                  <a:pt x="0" y="1935789"/>
                </a:lnTo>
                <a:close/>
              </a:path>
            </a:pathLst>
          </a:cu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タイトル 1">
            <a:extLst>
              <a:ext uri="{FF2B5EF4-FFF2-40B4-BE49-F238E27FC236}">
                <a16:creationId xmlns:a16="http://schemas.microsoft.com/office/drawing/2014/main" id="{4D218C10-4707-E34F-A9ED-F6331B2AEF20}"/>
              </a:ext>
            </a:extLst>
          </p:cNvPr>
          <p:cNvSpPr>
            <a:spLocks noGrp="1"/>
          </p:cNvSpPr>
          <p:nvPr>
            <p:ph type="title"/>
          </p:nvPr>
        </p:nvSpPr>
        <p:spPr>
          <a:xfrm>
            <a:off x="1137036" y="548640"/>
            <a:ext cx="9543405" cy="1188720"/>
          </a:xfrm>
        </p:spPr>
        <p:txBody>
          <a:bodyPr>
            <a:normAutofit/>
          </a:bodyPr>
          <a:lstStyle/>
          <a:p>
            <a:r>
              <a:rPr lang="en-US" altLang="ja-JP" sz="3700">
                <a:solidFill>
                  <a:schemeClr val="tx1">
                    <a:lumMod val="85000"/>
                    <a:lumOff val="15000"/>
                  </a:schemeClr>
                </a:solidFill>
              </a:rPr>
              <a:t>JDC</a:t>
            </a:r>
            <a:r>
              <a:rPr lang="ja-JP" altLang="en-US" sz="3700">
                <a:solidFill>
                  <a:schemeClr val="tx1">
                    <a:lumMod val="85000"/>
                    <a:lumOff val="15000"/>
                  </a:schemeClr>
                </a:solidFill>
              </a:rPr>
              <a:t>からの働きかけで</a:t>
            </a:r>
            <a:r>
              <a:rPr lang="en-US" altLang="ja-JP" sz="3700">
                <a:solidFill>
                  <a:schemeClr val="tx1">
                    <a:lumMod val="85000"/>
                    <a:lumOff val="15000"/>
                  </a:schemeClr>
                </a:solidFill>
              </a:rPr>
              <a:t>W3C</a:t>
            </a:r>
            <a:r>
              <a:rPr lang="ja-JP" altLang="en-US" sz="3700">
                <a:solidFill>
                  <a:schemeClr val="tx1">
                    <a:lumMod val="85000"/>
                    <a:lumOff val="15000"/>
                  </a:schemeClr>
                </a:solidFill>
              </a:rPr>
              <a:t>の</a:t>
            </a:r>
            <a:r>
              <a:rPr lang="en-US" altLang="ja-JP" sz="3700">
                <a:solidFill>
                  <a:schemeClr val="tx1">
                    <a:lumMod val="85000"/>
                    <a:lumOff val="15000"/>
                  </a:schemeClr>
                </a:solidFill>
              </a:rPr>
              <a:t>Publishing WG</a:t>
            </a:r>
            <a:r>
              <a:rPr lang="ja-JP" altLang="en-US" sz="3700">
                <a:solidFill>
                  <a:schemeClr val="tx1">
                    <a:lumMod val="85000"/>
                    <a:lumOff val="15000"/>
                  </a:schemeClr>
                </a:solidFill>
              </a:rPr>
              <a:t>等で作成中の文書</a:t>
            </a:r>
            <a:endParaRPr kumimoji="1" lang="ja-JP" altLang="en-US" sz="3700">
              <a:solidFill>
                <a:schemeClr val="tx1">
                  <a:lumMod val="85000"/>
                  <a:lumOff val="15000"/>
                </a:schemeClr>
              </a:solidFill>
            </a:endParaRPr>
          </a:p>
        </p:txBody>
      </p:sp>
      <p:sp>
        <p:nvSpPr>
          <p:cNvPr id="3" name="コンテンツ プレースホルダー 2">
            <a:extLst>
              <a:ext uri="{FF2B5EF4-FFF2-40B4-BE49-F238E27FC236}">
                <a16:creationId xmlns:a16="http://schemas.microsoft.com/office/drawing/2014/main" id="{12EC70E0-E6E5-FA42-BA9E-8051827388A8}"/>
              </a:ext>
            </a:extLst>
          </p:cNvPr>
          <p:cNvSpPr>
            <a:spLocks noGrp="1"/>
          </p:cNvSpPr>
          <p:nvPr>
            <p:ph idx="1"/>
          </p:nvPr>
        </p:nvSpPr>
        <p:spPr>
          <a:xfrm>
            <a:off x="1957987" y="2431765"/>
            <a:ext cx="8276026" cy="3320031"/>
          </a:xfrm>
        </p:spPr>
        <p:txBody>
          <a:bodyPr anchor="ctr">
            <a:normAutofit/>
          </a:bodyPr>
          <a:lstStyle/>
          <a:p>
            <a:pPr marL="0" indent="0">
              <a:buNone/>
            </a:pPr>
            <a:endParaRPr lang="ja-JP" altLang="en-US" sz="2000">
              <a:solidFill>
                <a:schemeClr val="tx1">
                  <a:lumMod val="85000"/>
                  <a:lumOff val="15000"/>
                </a:schemeClr>
              </a:solidFill>
            </a:endParaRPr>
          </a:p>
          <a:p>
            <a:endParaRPr lang="ja-JP" altLang="en-US" sz="2000">
              <a:solidFill>
                <a:schemeClr val="tx1">
                  <a:lumMod val="85000"/>
                  <a:lumOff val="15000"/>
                </a:schemeClr>
              </a:solidFill>
            </a:endParaRPr>
          </a:p>
          <a:p>
            <a:r>
              <a:rPr lang="en-US" altLang="ja-JP" sz="2000">
                <a:solidFill>
                  <a:schemeClr val="tx1">
                    <a:lumMod val="85000"/>
                    <a:lumOff val="15000"/>
                  </a:schemeClr>
                </a:solidFill>
              </a:rPr>
              <a:t>Alternate Style Tags 1.2</a:t>
            </a:r>
          </a:p>
          <a:p>
            <a:pPr marL="0" indent="0">
              <a:buNone/>
            </a:pPr>
            <a:r>
              <a:rPr lang="ja-JP" altLang="en-US" sz="2000">
                <a:solidFill>
                  <a:schemeClr val="tx1">
                    <a:lumMod val="85000"/>
                    <a:lumOff val="15000"/>
                  </a:schemeClr>
                </a:solidFill>
              </a:rPr>
              <a:t>縦組横組切り替え</a:t>
            </a:r>
          </a:p>
          <a:p>
            <a:endParaRPr lang="ja-JP" altLang="en-US" sz="2000">
              <a:solidFill>
                <a:schemeClr val="tx1">
                  <a:lumMod val="85000"/>
                  <a:lumOff val="15000"/>
                </a:schemeClr>
              </a:solidFill>
            </a:endParaRPr>
          </a:p>
          <a:p>
            <a:r>
              <a:rPr lang="en-US" altLang="ja-JP" sz="2000">
                <a:solidFill>
                  <a:schemeClr val="tx1">
                    <a:lumMod val="85000"/>
                    <a:lumOff val="15000"/>
                  </a:schemeClr>
                </a:solidFill>
              </a:rPr>
              <a:t>EPUB 3 Text-to-Speech Enhancements 1.0</a:t>
            </a:r>
          </a:p>
          <a:p>
            <a:pPr marL="0" indent="0">
              <a:buNone/>
            </a:pPr>
            <a:r>
              <a:rPr lang="en-US" altLang="ja-JP" sz="2000">
                <a:solidFill>
                  <a:schemeClr val="tx1">
                    <a:lumMod val="85000"/>
                    <a:lumOff val="15000"/>
                  </a:schemeClr>
                </a:solidFill>
              </a:rPr>
              <a:t>EPUB</a:t>
            </a:r>
            <a:r>
              <a:rPr lang="ja-JP" altLang="en-US" sz="2000">
                <a:solidFill>
                  <a:schemeClr val="tx1">
                    <a:lumMod val="85000"/>
                    <a:lumOff val="15000"/>
                  </a:schemeClr>
                </a:solidFill>
              </a:rPr>
              <a:t>本体から切り離された</a:t>
            </a:r>
            <a:r>
              <a:rPr lang="en-US" altLang="ja-JP" sz="2000">
                <a:solidFill>
                  <a:schemeClr val="tx1">
                    <a:lumMod val="85000"/>
                    <a:lumOff val="15000"/>
                  </a:schemeClr>
                </a:solidFill>
              </a:rPr>
              <a:t>SSML, PLS</a:t>
            </a:r>
            <a:r>
              <a:rPr lang="ja-JP" altLang="en-US" sz="2000">
                <a:solidFill>
                  <a:schemeClr val="tx1">
                    <a:lumMod val="85000"/>
                    <a:lumOff val="15000"/>
                  </a:schemeClr>
                </a:solidFill>
              </a:rPr>
              <a:t>の仕様</a:t>
            </a:r>
          </a:p>
          <a:p>
            <a:endParaRPr lang="ja-JP" altLang="en-US" sz="2000">
              <a:solidFill>
                <a:schemeClr val="tx1">
                  <a:lumMod val="85000"/>
                  <a:lumOff val="15000"/>
                </a:schemeClr>
              </a:solidFill>
            </a:endParaRPr>
          </a:p>
          <a:p>
            <a:endParaRPr kumimoji="1" lang="ja-JP" altLang="en-US" sz="2000">
              <a:solidFill>
                <a:schemeClr val="tx1">
                  <a:lumMod val="85000"/>
                  <a:lumOff val="15000"/>
                </a:schemeClr>
              </a:solidFill>
            </a:endParaRPr>
          </a:p>
        </p:txBody>
      </p:sp>
      <p:sp>
        <p:nvSpPr>
          <p:cNvPr id="12" name="Freeform: Shape 11">
            <a:extLst>
              <a:ext uri="{FF2B5EF4-FFF2-40B4-BE49-F238E27FC236}">
                <a16:creationId xmlns:a16="http://schemas.microsoft.com/office/drawing/2014/main" id="{142DCE2C-2863-46FA-9BE7-24365A24D9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24586" y="5970896"/>
            <a:ext cx="9967416" cy="887104"/>
          </a:xfrm>
          <a:custGeom>
            <a:avLst/>
            <a:gdLst>
              <a:gd name="connsiteX0" fmla="*/ 4686423 w 9517857"/>
              <a:gd name="connsiteY0" fmla="*/ 247919 h 918356"/>
              <a:gd name="connsiteX1" fmla="*/ 4689051 w 9517857"/>
              <a:gd name="connsiteY1" fmla="*/ 250968 h 918356"/>
              <a:gd name="connsiteX2" fmla="*/ 4687244 w 9517857"/>
              <a:gd name="connsiteY2" fmla="*/ 251298 h 918356"/>
              <a:gd name="connsiteX3" fmla="*/ 4685225 w 9517857"/>
              <a:gd name="connsiteY3" fmla="*/ 246530 h 918356"/>
              <a:gd name="connsiteX4" fmla="*/ 4686133 w 9517857"/>
              <a:gd name="connsiteY4" fmla="*/ 246727 h 918356"/>
              <a:gd name="connsiteX5" fmla="*/ 4686423 w 9517857"/>
              <a:gd name="connsiteY5" fmla="*/ 247919 h 918356"/>
              <a:gd name="connsiteX6" fmla="*/ 9517856 w 9517857"/>
              <a:gd name="connsiteY6" fmla="*/ 0 h 918356"/>
              <a:gd name="connsiteX7" fmla="*/ 9517857 w 9517857"/>
              <a:gd name="connsiteY7" fmla="*/ 12 h 918356"/>
              <a:gd name="connsiteX8" fmla="*/ 9517857 w 9517857"/>
              <a:gd name="connsiteY8" fmla="*/ 918356 h 918356"/>
              <a:gd name="connsiteX9" fmla="*/ 14604 w 9517857"/>
              <a:gd name="connsiteY9" fmla="*/ 918356 h 918356"/>
              <a:gd name="connsiteX10" fmla="*/ 12841 w 9517857"/>
              <a:gd name="connsiteY10" fmla="*/ 917763 h 918356"/>
              <a:gd name="connsiteX11" fmla="*/ 93 w 9517857"/>
              <a:gd name="connsiteY11" fmla="*/ 912471 h 918356"/>
              <a:gd name="connsiteX12" fmla="*/ 58674 w 9517857"/>
              <a:gd name="connsiteY12" fmla="*/ 890322 h 918356"/>
              <a:gd name="connsiteX13" fmla="*/ 275005 w 9517857"/>
              <a:gd name="connsiteY13" fmla="*/ 807229 h 918356"/>
              <a:gd name="connsiteX14" fmla="*/ 587824 w 9517857"/>
              <a:gd name="connsiteY14" fmla="*/ 798195 h 918356"/>
              <a:gd name="connsiteX15" fmla="*/ 651826 w 9517857"/>
              <a:gd name="connsiteY15" fmla="*/ 738338 h 918356"/>
              <a:gd name="connsiteX16" fmla="*/ 727985 w 9517857"/>
              <a:gd name="connsiteY16" fmla="*/ 719826 h 918356"/>
              <a:gd name="connsiteX17" fmla="*/ 778982 w 9517857"/>
              <a:gd name="connsiteY17" fmla="*/ 710142 h 918356"/>
              <a:gd name="connsiteX18" fmla="*/ 849944 w 9517857"/>
              <a:gd name="connsiteY18" fmla="*/ 717987 h 918356"/>
              <a:gd name="connsiteX19" fmla="*/ 921659 w 9517857"/>
              <a:gd name="connsiteY19" fmla="*/ 712695 h 918356"/>
              <a:gd name="connsiteX20" fmla="*/ 930946 w 9517857"/>
              <a:gd name="connsiteY20" fmla="*/ 734046 h 918356"/>
              <a:gd name="connsiteX21" fmla="*/ 986250 w 9517857"/>
              <a:gd name="connsiteY21" fmla="*/ 713530 h 918356"/>
              <a:gd name="connsiteX22" fmla="*/ 1013752 w 9517857"/>
              <a:gd name="connsiteY22" fmla="*/ 713361 h 918356"/>
              <a:gd name="connsiteX23" fmla="*/ 1023734 w 9517857"/>
              <a:gd name="connsiteY23" fmla="*/ 718571 h 918356"/>
              <a:gd name="connsiteX24" fmla="*/ 1063207 w 9517857"/>
              <a:gd name="connsiteY24" fmla="*/ 715651 h 918356"/>
              <a:gd name="connsiteX25" fmla="*/ 1081980 w 9517857"/>
              <a:gd name="connsiteY25" fmla="*/ 738455 h 918356"/>
              <a:gd name="connsiteX26" fmla="*/ 1218120 w 9517857"/>
              <a:gd name="connsiteY26" fmla="*/ 713280 h 918356"/>
              <a:gd name="connsiteX27" fmla="*/ 1397459 w 9517857"/>
              <a:gd name="connsiteY27" fmla="*/ 691190 h 918356"/>
              <a:gd name="connsiteX28" fmla="*/ 1580688 w 9517857"/>
              <a:gd name="connsiteY28" fmla="*/ 693697 h 918356"/>
              <a:gd name="connsiteX29" fmla="*/ 1772334 w 9517857"/>
              <a:gd name="connsiteY29" fmla="*/ 710640 h 918356"/>
              <a:gd name="connsiteX30" fmla="*/ 2002561 w 9517857"/>
              <a:gd name="connsiteY30" fmla="*/ 659917 h 918356"/>
              <a:gd name="connsiteX31" fmla="*/ 2135144 w 9517857"/>
              <a:gd name="connsiteY31" fmla="*/ 636501 h 918356"/>
              <a:gd name="connsiteX32" fmla="*/ 2440292 w 9517857"/>
              <a:gd name="connsiteY32" fmla="*/ 593862 h 918356"/>
              <a:gd name="connsiteX33" fmla="*/ 2547829 w 9517857"/>
              <a:gd name="connsiteY33" fmla="*/ 566150 h 918356"/>
              <a:gd name="connsiteX34" fmla="*/ 2658055 w 9517857"/>
              <a:gd name="connsiteY34" fmla="*/ 578727 h 918356"/>
              <a:gd name="connsiteX35" fmla="*/ 2693698 w 9517857"/>
              <a:gd name="connsiteY35" fmla="*/ 560029 h 918356"/>
              <a:gd name="connsiteX36" fmla="*/ 2699673 w 9517857"/>
              <a:gd name="connsiteY36" fmla="*/ 556400 h 918356"/>
              <a:gd name="connsiteX37" fmla="*/ 2727306 w 9517857"/>
              <a:gd name="connsiteY37" fmla="*/ 550698 h 918356"/>
              <a:gd name="connsiteX38" fmla="*/ 2730451 w 9517857"/>
              <a:gd name="connsiteY38" fmla="*/ 538058 h 918356"/>
              <a:gd name="connsiteX39" fmla="*/ 2768713 w 9517857"/>
              <a:gd name="connsiteY39" fmla="*/ 521575 h 918356"/>
              <a:gd name="connsiteX40" fmla="*/ 2820868 w 9517857"/>
              <a:gd name="connsiteY40" fmla="*/ 514160 h 918356"/>
              <a:gd name="connsiteX41" fmla="*/ 3073635 w 9517857"/>
              <a:gd name="connsiteY41" fmla="*/ 491294 h 918356"/>
              <a:gd name="connsiteX42" fmla="*/ 3222071 w 9517857"/>
              <a:gd name="connsiteY42" fmla="*/ 470559 h 918356"/>
              <a:gd name="connsiteX43" fmla="*/ 3274069 w 9517857"/>
              <a:gd name="connsiteY43" fmla="*/ 451605 h 918356"/>
              <a:gd name="connsiteX44" fmla="*/ 3349632 w 9517857"/>
              <a:gd name="connsiteY44" fmla="*/ 432583 h 918356"/>
              <a:gd name="connsiteX45" fmla="*/ 3479593 w 9517857"/>
              <a:gd name="connsiteY45" fmla="*/ 390437 h 918356"/>
              <a:gd name="connsiteX46" fmla="*/ 3660110 w 9517857"/>
              <a:gd name="connsiteY46" fmla="*/ 348726 h 918356"/>
              <a:gd name="connsiteX47" fmla="*/ 3750023 w 9517857"/>
              <a:gd name="connsiteY47" fmla="*/ 370678 h 918356"/>
              <a:gd name="connsiteX48" fmla="*/ 3844133 w 9517857"/>
              <a:gd name="connsiteY48" fmla="*/ 360648 h 918356"/>
              <a:gd name="connsiteX49" fmla="*/ 3913545 w 9517857"/>
              <a:gd name="connsiteY49" fmla="*/ 344235 h 918356"/>
              <a:gd name="connsiteX50" fmla="*/ 4266740 w 9517857"/>
              <a:gd name="connsiteY50" fmla="*/ 361454 h 918356"/>
              <a:gd name="connsiteX51" fmla="*/ 4430770 w 9517857"/>
              <a:gd name="connsiteY51" fmla="*/ 342643 h 918356"/>
              <a:gd name="connsiteX52" fmla="*/ 4512664 w 9517857"/>
              <a:gd name="connsiteY52" fmla="*/ 319948 h 918356"/>
              <a:gd name="connsiteX53" fmla="*/ 4616423 w 9517857"/>
              <a:gd name="connsiteY53" fmla="*/ 290914 h 918356"/>
              <a:gd name="connsiteX54" fmla="*/ 4691675 w 9517857"/>
              <a:gd name="connsiteY54" fmla="*/ 254011 h 918356"/>
              <a:gd name="connsiteX55" fmla="*/ 4689051 w 9517857"/>
              <a:gd name="connsiteY55" fmla="*/ 250968 h 918356"/>
              <a:gd name="connsiteX56" fmla="*/ 4719994 w 9517857"/>
              <a:gd name="connsiteY56" fmla="*/ 245307 h 918356"/>
              <a:gd name="connsiteX57" fmla="*/ 4752894 w 9517857"/>
              <a:gd name="connsiteY57" fmla="*/ 239875 h 918356"/>
              <a:gd name="connsiteX58" fmla="*/ 4769329 w 9517857"/>
              <a:gd name="connsiteY58" fmla="*/ 233585 h 918356"/>
              <a:gd name="connsiteX59" fmla="*/ 4775634 w 9517857"/>
              <a:gd name="connsiteY59" fmla="*/ 234063 h 918356"/>
              <a:gd name="connsiteX60" fmla="*/ 4790452 w 9517857"/>
              <a:gd name="connsiteY60" fmla="*/ 233572 h 918356"/>
              <a:gd name="connsiteX61" fmla="*/ 4789062 w 9517857"/>
              <a:gd name="connsiteY61" fmla="*/ 241924 h 918356"/>
              <a:gd name="connsiteX62" fmla="*/ 4827826 w 9517857"/>
              <a:gd name="connsiteY62" fmla="*/ 246977 h 918356"/>
              <a:gd name="connsiteX63" fmla="*/ 4892569 w 9517857"/>
              <a:gd name="connsiteY63" fmla="*/ 249933 h 918356"/>
              <a:gd name="connsiteX64" fmla="*/ 4896611 w 9517857"/>
              <a:gd name="connsiteY64" fmla="*/ 240448 h 918356"/>
              <a:gd name="connsiteX65" fmla="*/ 4917286 w 9517857"/>
              <a:gd name="connsiteY65" fmla="*/ 243659 h 918356"/>
              <a:gd name="connsiteX66" fmla="*/ 4981173 w 9517857"/>
              <a:gd name="connsiteY66" fmla="*/ 247103 h 918356"/>
              <a:gd name="connsiteX67" fmla="*/ 5060397 w 9517857"/>
              <a:gd name="connsiteY67" fmla="*/ 263688 h 918356"/>
              <a:gd name="connsiteX68" fmla="*/ 5252996 w 9517857"/>
              <a:gd name="connsiteY68" fmla="*/ 270655 h 918356"/>
              <a:gd name="connsiteX69" fmla="*/ 5358056 w 9517857"/>
              <a:gd name="connsiteY69" fmla="*/ 247248 h 918356"/>
              <a:gd name="connsiteX70" fmla="*/ 5426496 w 9517857"/>
              <a:gd name="connsiteY70" fmla="*/ 235142 h 918356"/>
              <a:gd name="connsiteX71" fmla="*/ 5497161 w 9517857"/>
              <a:gd name="connsiteY71" fmla="*/ 228808 h 918356"/>
              <a:gd name="connsiteX72" fmla="*/ 5826043 w 9517857"/>
              <a:gd name="connsiteY72" fmla="*/ 148073 h 918356"/>
              <a:gd name="connsiteX73" fmla="*/ 6013415 w 9517857"/>
              <a:gd name="connsiteY73" fmla="*/ 137316 h 918356"/>
              <a:gd name="connsiteX74" fmla="*/ 6080994 w 9517857"/>
              <a:gd name="connsiteY74" fmla="*/ 142938 h 918356"/>
              <a:gd name="connsiteX75" fmla="*/ 6194152 w 9517857"/>
              <a:gd name="connsiteY75" fmla="*/ 151772 h 918356"/>
              <a:gd name="connsiteX76" fmla="*/ 6281379 w 9517857"/>
              <a:gd name="connsiteY76" fmla="*/ 181626 h 918356"/>
              <a:gd name="connsiteX77" fmla="*/ 6374947 w 9517857"/>
              <a:gd name="connsiteY77" fmla="*/ 179799 h 918356"/>
              <a:gd name="connsiteX78" fmla="*/ 6448518 w 9517857"/>
              <a:gd name="connsiteY78" fmla="*/ 164378 h 918356"/>
              <a:gd name="connsiteX79" fmla="*/ 6544700 w 9517857"/>
              <a:gd name="connsiteY79" fmla="*/ 167161 h 918356"/>
              <a:gd name="connsiteX80" fmla="*/ 6648353 w 9517857"/>
              <a:gd name="connsiteY80" fmla="*/ 172250 h 918356"/>
              <a:gd name="connsiteX81" fmla="*/ 6736227 w 9517857"/>
              <a:gd name="connsiteY81" fmla="*/ 173216 h 918356"/>
              <a:gd name="connsiteX82" fmla="*/ 6977218 w 9517857"/>
              <a:gd name="connsiteY82" fmla="*/ 184289 h 918356"/>
              <a:gd name="connsiteX83" fmla="*/ 7065221 w 9517857"/>
              <a:gd name="connsiteY83" fmla="*/ 227531 h 918356"/>
              <a:gd name="connsiteX84" fmla="*/ 7366876 w 9517857"/>
              <a:gd name="connsiteY84" fmla="*/ 248468 h 918356"/>
              <a:gd name="connsiteX85" fmla="*/ 7565449 w 9517857"/>
              <a:gd name="connsiteY85" fmla="*/ 258950 h 918356"/>
              <a:gd name="connsiteX86" fmla="*/ 7599285 w 9517857"/>
              <a:gd name="connsiteY86" fmla="*/ 266021 h 918356"/>
              <a:gd name="connsiteX87" fmla="*/ 7644411 w 9517857"/>
              <a:gd name="connsiteY87" fmla="*/ 258986 h 918356"/>
              <a:gd name="connsiteX88" fmla="*/ 7825110 w 9517857"/>
              <a:gd name="connsiteY88" fmla="*/ 229109 h 918356"/>
              <a:gd name="connsiteX89" fmla="*/ 7965804 w 9517857"/>
              <a:gd name="connsiteY89" fmla="*/ 190545 h 918356"/>
              <a:gd name="connsiteX90" fmla="*/ 8147401 w 9517857"/>
              <a:gd name="connsiteY90" fmla="*/ 205617 h 918356"/>
              <a:gd name="connsiteX91" fmla="*/ 8256033 w 9517857"/>
              <a:gd name="connsiteY91" fmla="*/ 193713 h 918356"/>
              <a:gd name="connsiteX92" fmla="*/ 8410677 w 9517857"/>
              <a:gd name="connsiteY92" fmla="*/ 172167 h 918356"/>
              <a:gd name="connsiteX93" fmla="*/ 8617841 w 9517857"/>
              <a:gd name="connsiteY93" fmla="*/ 155167 h 918356"/>
              <a:gd name="connsiteX94" fmla="*/ 8715976 w 9517857"/>
              <a:gd name="connsiteY94" fmla="*/ 178374 h 918356"/>
              <a:gd name="connsiteX95" fmla="*/ 8778827 w 9517857"/>
              <a:gd name="connsiteY95" fmla="*/ 172936 h 918356"/>
              <a:gd name="connsiteX96" fmla="*/ 8840778 w 9517857"/>
              <a:gd name="connsiteY96" fmla="*/ 143149 h 918356"/>
              <a:gd name="connsiteX97" fmla="*/ 9010380 w 9517857"/>
              <a:gd name="connsiteY97" fmla="*/ 91891 h 918356"/>
              <a:gd name="connsiteX98" fmla="*/ 9110856 w 9517857"/>
              <a:gd name="connsiteY98" fmla="*/ 70997 h 918356"/>
              <a:gd name="connsiteX99" fmla="*/ 9268817 w 9517857"/>
              <a:gd name="connsiteY99" fmla="*/ 53082 h 918356"/>
              <a:gd name="connsiteX100" fmla="*/ 9316667 w 9517857"/>
              <a:gd name="connsiteY100" fmla="*/ 45047 h 918356"/>
              <a:gd name="connsiteX101" fmla="*/ 9428209 w 9517857"/>
              <a:gd name="connsiteY101" fmla="*/ 29923 h 9183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9517857" h="918356">
                <a:moveTo>
                  <a:pt x="4686423" y="247919"/>
                </a:moveTo>
                <a:lnTo>
                  <a:pt x="4689051" y="250968"/>
                </a:lnTo>
                <a:lnTo>
                  <a:pt x="4687244" y="251298"/>
                </a:lnTo>
                <a:close/>
                <a:moveTo>
                  <a:pt x="4685225" y="246530"/>
                </a:moveTo>
                <a:cubicBezTo>
                  <a:pt x="4688837" y="243198"/>
                  <a:pt x="4687468" y="244598"/>
                  <a:pt x="4686133" y="246727"/>
                </a:cubicBezTo>
                <a:lnTo>
                  <a:pt x="4686423" y="247919"/>
                </a:lnTo>
                <a:close/>
                <a:moveTo>
                  <a:pt x="9517856" y="0"/>
                </a:moveTo>
                <a:lnTo>
                  <a:pt x="9517857" y="12"/>
                </a:lnTo>
                <a:lnTo>
                  <a:pt x="9517857" y="918356"/>
                </a:lnTo>
                <a:lnTo>
                  <a:pt x="14604" y="918356"/>
                </a:lnTo>
                <a:lnTo>
                  <a:pt x="12841" y="917763"/>
                </a:lnTo>
                <a:cubicBezTo>
                  <a:pt x="4532" y="914864"/>
                  <a:pt x="-773" y="912807"/>
                  <a:pt x="93" y="912471"/>
                </a:cubicBezTo>
                <a:cubicBezTo>
                  <a:pt x="172" y="912298"/>
                  <a:pt x="58594" y="890495"/>
                  <a:pt x="58674" y="890322"/>
                </a:cubicBezTo>
                <a:cubicBezTo>
                  <a:pt x="127436" y="929614"/>
                  <a:pt x="206243" y="828226"/>
                  <a:pt x="275005" y="807229"/>
                </a:cubicBezTo>
                <a:cubicBezTo>
                  <a:pt x="303983" y="806087"/>
                  <a:pt x="504960" y="777375"/>
                  <a:pt x="587824" y="798195"/>
                </a:cubicBezTo>
                <a:cubicBezTo>
                  <a:pt x="598733" y="769348"/>
                  <a:pt x="682904" y="785924"/>
                  <a:pt x="651826" y="738338"/>
                </a:cubicBezTo>
                <a:cubicBezTo>
                  <a:pt x="688440" y="737862"/>
                  <a:pt x="753255" y="750396"/>
                  <a:pt x="727985" y="719826"/>
                </a:cubicBezTo>
                <a:cubicBezTo>
                  <a:pt x="739648" y="718749"/>
                  <a:pt x="775717" y="715087"/>
                  <a:pt x="778982" y="710142"/>
                </a:cubicBezTo>
                <a:cubicBezTo>
                  <a:pt x="779189" y="709407"/>
                  <a:pt x="849736" y="718721"/>
                  <a:pt x="849944" y="717987"/>
                </a:cubicBezTo>
                <a:lnTo>
                  <a:pt x="921659" y="712695"/>
                </a:lnTo>
                <a:lnTo>
                  <a:pt x="930946" y="734046"/>
                </a:lnTo>
                <a:lnTo>
                  <a:pt x="986250" y="713530"/>
                </a:lnTo>
                <a:lnTo>
                  <a:pt x="1013752" y="713361"/>
                </a:lnTo>
                <a:lnTo>
                  <a:pt x="1023734" y="718571"/>
                </a:lnTo>
                <a:cubicBezTo>
                  <a:pt x="1033291" y="721276"/>
                  <a:pt x="1045398" y="721394"/>
                  <a:pt x="1063207" y="715651"/>
                </a:cubicBezTo>
                <a:lnTo>
                  <a:pt x="1081980" y="738455"/>
                </a:lnTo>
                <a:lnTo>
                  <a:pt x="1218120" y="713280"/>
                </a:lnTo>
                <a:cubicBezTo>
                  <a:pt x="1230137" y="716162"/>
                  <a:pt x="1387179" y="685179"/>
                  <a:pt x="1397459" y="691190"/>
                </a:cubicBezTo>
                <a:cubicBezTo>
                  <a:pt x="1490025" y="704984"/>
                  <a:pt x="1465878" y="715604"/>
                  <a:pt x="1580688" y="693697"/>
                </a:cubicBezTo>
                <a:cubicBezTo>
                  <a:pt x="1607067" y="704379"/>
                  <a:pt x="1719477" y="658239"/>
                  <a:pt x="1772334" y="710640"/>
                </a:cubicBezTo>
                <a:cubicBezTo>
                  <a:pt x="1745536" y="644824"/>
                  <a:pt x="1976078" y="716436"/>
                  <a:pt x="2002561" y="659917"/>
                </a:cubicBezTo>
                <a:cubicBezTo>
                  <a:pt x="2045346" y="660357"/>
                  <a:pt x="2166676" y="654391"/>
                  <a:pt x="2135144" y="636501"/>
                </a:cubicBezTo>
                <a:cubicBezTo>
                  <a:pt x="2276591" y="665055"/>
                  <a:pt x="2293173" y="591792"/>
                  <a:pt x="2440292" y="593862"/>
                </a:cubicBezTo>
                <a:cubicBezTo>
                  <a:pt x="2495160" y="534824"/>
                  <a:pt x="2473343" y="585644"/>
                  <a:pt x="2547829" y="566150"/>
                </a:cubicBezTo>
                <a:cubicBezTo>
                  <a:pt x="2545438" y="614169"/>
                  <a:pt x="2632278" y="528280"/>
                  <a:pt x="2658055" y="578727"/>
                </a:cubicBezTo>
                <a:cubicBezTo>
                  <a:pt x="2670795" y="573581"/>
                  <a:pt x="2682322" y="567005"/>
                  <a:pt x="2693698" y="560029"/>
                </a:cubicBezTo>
                <a:lnTo>
                  <a:pt x="2699673" y="556400"/>
                </a:lnTo>
                <a:lnTo>
                  <a:pt x="2727306" y="550698"/>
                </a:lnTo>
                <a:lnTo>
                  <a:pt x="2730451" y="538058"/>
                </a:lnTo>
                <a:lnTo>
                  <a:pt x="2768713" y="521575"/>
                </a:lnTo>
                <a:cubicBezTo>
                  <a:pt x="2783756" y="517104"/>
                  <a:pt x="2800788" y="514291"/>
                  <a:pt x="2820868" y="514160"/>
                </a:cubicBezTo>
                <a:cubicBezTo>
                  <a:pt x="2894791" y="532885"/>
                  <a:pt x="2981506" y="465507"/>
                  <a:pt x="3073635" y="491294"/>
                </a:cubicBezTo>
                <a:cubicBezTo>
                  <a:pt x="3106872" y="496624"/>
                  <a:pt x="3205785" y="487718"/>
                  <a:pt x="3222071" y="470559"/>
                </a:cubicBezTo>
                <a:cubicBezTo>
                  <a:pt x="3242193" y="465514"/>
                  <a:pt x="3267163" y="469136"/>
                  <a:pt x="3274069" y="451605"/>
                </a:cubicBezTo>
                <a:cubicBezTo>
                  <a:pt x="3286659" y="430165"/>
                  <a:pt x="3363648" y="455571"/>
                  <a:pt x="3349632" y="432583"/>
                </a:cubicBezTo>
                <a:cubicBezTo>
                  <a:pt x="3404182" y="449847"/>
                  <a:pt x="3438210" y="404323"/>
                  <a:pt x="3479593" y="390437"/>
                </a:cubicBezTo>
                <a:cubicBezTo>
                  <a:pt x="3523240" y="408403"/>
                  <a:pt x="3567027" y="361554"/>
                  <a:pt x="3660110" y="348726"/>
                </a:cubicBezTo>
                <a:cubicBezTo>
                  <a:pt x="3708299" y="369683"/>
                  <a:pt x="3662447" y="344775"/>
                  <a:pt x="3750023" y="370678"/>
                </a:cubicBezTo>
                <a:cubicBezTo>
                  <a:pt x="3752092" y="367132"/>
                  <a:pt x="3816880" y="365055"/>
                  <a:pt x="3844133" y="360648"/>
                </a:cubicBezTo>
                <a:cubicBezTo>
                  <a:pt x="3871386" y="356240"/>
                  <a:pt x="3882848" y="332490"/>
                  <a:pt x="3913545" y="344235"/>
                </a:cubicBezTo>
                <a:cubicBezTo>
                  <a:pt x="4050255" y="376864"/>
                  <a:pt x="4159924" y="363190"/>
                  <a:pt x="4266740" y="361454"/>
                </a:cubicBezTo>
                <a:cubicBezTo>
                  <a:pt x="4385770" y="354374"/>
                  <a:pt x="4314535" y="340143"/>
                  <a:pt x="4430770" y="342643"/>
                </a:cubicBezTo>
                <a:cubicBezTo>
                  <a:pt x="4439969" y="322594"/>
                  <a:pt x="4478290" y="314645"/>
                  <a:pt x="4512664" y="319948"/>
                </a:cubicBezTo>
                <a:cubicBezTo>
                  <a:pt x="4570011" y="315138"/>
                  <a:pt x="4549085" y="269599"/>
                  <a:pt x="4616423" y="290914"/>
                </a:cubicBezTo>
                <a:cubicBezTo>
                  <a:pt x="4599641" y="270277"/>
                  <a:pt x="4692085" y="269216"/>
                  <a:pt x="4691675" y="254011"/>
                </a:cubicBezTo>
                <a:lnTo>
                  <a:pt x="4689051" y="250968"/>
                </a:lnTo>
                <a:lnTo>
                  <a:pt x="4719994" y="245307"/>
                </a:lnTo>
                <a:cubicBezTo>
                  <a:pt x="4732635" y="242775"/>
                  <a:pt x="4745300" y="240335"/>
                  <a:pt x="4752894" y="239875"/>
                </a:cubicBezTo>
                <a:lnTo>
                  <a:pt x="4769329" y="233585"/>
                </a:lnTo>
                <a:lnTo>
                  <a:pt x="4775634" y="234063"/>
                </a:lnTo>
                <a:lnTo>
                  <a:pt x="4790452" y="233572"/>
                </a:lnTo>
                <a:cubicBezTo>
                  <a:pt x="4789989" y="236356"/>
                  <a:pt x="4789525" y="239141"/>
                  <a:pt x="4789062" y="241924"/>
                </a:cubicBezTo>
                <a:cubicBezTo>
                  <a:pt x="4786342" y="249932"/>
                  <a:pt x="4804560" y="248631"/>
                  <a:pt x="4827826" y="246977"/>
                </a:cubicBezTo>
                <a:cubicBezTo>
                  <a:pt x="4875782" y="239569"/>
                  <a:pt x="4874112" y="283413"/>
                  <a:pt x="4892569" y="249933"/>
                </a:cubicBezTo>
                <a:lnTo>
                  <a:pt x="4896611" y="240448"/>
                </a:lnTo>
                <a:lnTo>
                  <a:pt x="4917286" y="243659"/>
                </a:lnTo>
                <a:cubicBezTo>
                  <a:pt x="4923060" y="243799"/>
                  <a:pt x="4981729" y="240979"/>
                  <a:pt x="4981173" y="247103"/>
                </a:cubicBezTo>
                <a:cubicBezTo>
                  <a:pt x="5024880" y="220690"/>
                  <a:pt x="5014146" y="257963"/>
                  <a:pt x="5060397" y="263688"/>
                </a:cubicBezTo>
                <a:cubicBezTo>
                  <a:pt x="5093356" y="238589"/>
                  <a:pt x="5157892" y="275351"/>
                  <a:pt x="5252996" y="270655"/>
                </a:cubicBezTo>
                <a:cubicBezTo>
                  <a:pt x="5288840" y="241872"/>
                  <a:pt x="5287005" y="287921"/>
                  <a:pt x="5358056" y="247248"/>
                </a:cubicBezTo>
                <a:cubicBezTo>
                  <a:pt x="5361752" y="250257"/>
                  <a:pt x="5403312" y="238215"/>
                  <a:pt x="5426496" y="235142"/>
                </a:cubicBezTo>
                <a:cubicBezTo>
                  <a:pt x="5449679" y="232069"/>
                  <a:pt x="5473549" y="245611"/>
                  <a:pt x="5497161" y="228808"/>
                </a:cubicBezTo>
                <a:cubicBezTo>
                  <a:pt x="5611861" y="172767"/>
                  <a:pt x="5723211" y="165860"/>
                  <a:pt x="5826043" y="148073"/>
                </a:cubicBezTo>
                <a:cubicBezTo>
                  <a:pt x="5943127" y="133166"/>
                  <a:pt x="5872659" y="193078"/>
                  <a:pt x="6013415" y="137316"/>
                </a:cubicBezTo>
                <a:cubicBezTo>
                  <a:pt x="6031924" y="154783"/>
                  <a:pt x="6050745" y="154258"/>
                  <a:pt x="6080994" y="142938"/>
                </a:cubicBezTo>
                <a:cubicBezTo>
                  <a:pt x="6138083" y="137090"/>
                  <a:pt x="6140195" y="184383"/>
                  <a:pt x="6194152" y="151772"/>
                </a:cubicBezTo>
                <a:cubicBezTo>
                  <a:pt x="6187280" y="177783"/>
                  <a:pt x="6304222" y="153410"/>
                  <a:pt x="6281379" y="181626"/>
                </a:cubicBezTo>
                <a:cubicBezTo>
                  <a:pt x="6321899" y="201819"/>
                  <a:pt x="6335111" y="162590"/>
                  <a:pt x="6374947" y="179799"/>
                </a:cubicBezTo>
                <a:cubicBezTo>
                  <a:pt x="6417404" y="181336"/>
                  <a:pt x="6402484" y="169694"/>
                  <a:pt x="6448518" y="164378"/>
                </a:cubicBezTo>
                <a:cubicBezTo>
                  <a:pt x="6504958" y="162488"/>
                  <a:pt x="6493438" y="111203"/>
                  <a:pt x="6544700" y="167161"/>
                </a:cubicBezTo>
                <a:cubicBezTo>
                  <a:pt x="6601507" y="148697"/>
                  <a:pt x="6566269" y="164386"/>
                  <a:pt x="6648353" y="172250"/>
                </a:cubicBezTo>
                <a:cubicBezTo>
                  <a:pt x="6680008" y="155223"/>
                  <a:pt x="6707960" y="160673"/>
                  <a:pt x="6736227" y="173216"/>
                </a:cubicBezTo>
                <a:cubicBezTo>
                  <a:pt x="6813963" y="164284"/>
                  <a:pt x="6888143" y="181296"/>
                  <a:pt x="6977218" y="184289"/>
                </a:cubicBezTo>
                <a:cubicBezTo>
                  <a:pt x="7040424" y="188318"/>
                  <a:pt x="7000278" y="216835"/>
                  <a:pt x="7065221" y="227531"/>
                </a:cubicBezTo>
                <a:cubicBezTo>
                  <a:pt x="7130163" y="238228"/>
                  <a:pt x="7291878" y="238208"/>
                  <a:pt x="7366876" y="248468"/>
                </a:cubicBezTo>
                <a:cubicBezTo>
                  <a:pt x="7491356" y="206752"/>
                  <a:pt x="7367734" y="280166"/>
                  <a:pt x="7565449" y="258950"/>
                </a:cubicBezTo>
                <a:cubicBezTo>
                  <a:pt x="7575959" y="252432"/>
                  <a:pt x="7600854" y="257628"/>
                  <a:pt x="7599285" y="266021"/>
                </a:cubicBezTo>
                <a:cubicBezTo>
                  <a:pt x="7611616" y="262940"/>
                  <a:pt x="7639946" y="245819"/>
                  <a:pt x="7644411" y="258986"/>
                </a:cubicBezTo>
                <a:cubicBezTo>
                  <a:pt x="7708015" y="258012"/>
                  <a:pt x="7770249" y="247724"/>
                  <a:pt x="7825110" y="229109"/>
                </a:cubicBezTo>
                <a:cubicBezTo>
                  <a:pt x="7949762" y="247028"/>
                  <a:pt x="7921956" y="197757"/>
                  <a:pt x="7965804" y="190545"/>
                </a:cubicBezTo>
                <a:cubicBezTo>
                  <a:pt x="8039439" y="213878"/>
                  <a:pt x="8063651" y="191475"/>
                  <a:pt x="8147401" y="205617"/>
                </a:cubicBezTo>
                <a:cubicBezTo>
                  <a:pt x="8166453" y="196610"/>
                  <a:pt x="8225048" y="207099"/>
                  <a:pt x="8256033" y="193713"/>
                </a:cubicBezTo>
                <a:cubicBezTo>
                  <a:pt x="8311388" y="242017"/>
                  <a:pt x="8350376" y="178592"/>
                  <a:pt x="8410677" y="172167"/>
                </a:cubicBezTo>
                <a:cubicBezTo>
                  <a:pt x="8470978" y="165743"/>
                  <a:pt x="8572470" y="206385"/>
                  <a:pt x="8617841" y="155167"/>
                </a:cubicBezTo>
                <a:cubicBezTo>
                  <a:pt x="8646050" y="160448"/>
                  <a:pt x="8664949" y="183631"/>
                  <a:pt x="8715976" y="178374"/>
                </a:cubicBezTo>
                <a:cubicBezTo>
                  <a:pt x="8737194" y="188216"/>
                  <a:pt x="8738009" y="189511"/>
                  <a:pt x="8778827" y="172936"/>
                </a:cubicBezTo>
                <a:cubicBezTo>
                  <a:pt x="8725277" y="146372"/>
                  <a:pt x="8850819" y="175612"/>
                  <a:pt x="8840778" y="143149"/>
                </a:cubicBezTo>
                <a:cubicBezTo>
                  <a:pt x="8903519" y="121096"/>
                  <a:pt x="9021861" y="150359"/>
                  <a:pt x="9010380" y="91891"/>
                </a:cubicBezTo>
                <a:cubicBezTo>
                  <a:pt x="9027103" y="56852"/>
                  <a:pt x="9112524" y="108357"/>
                  <a:pt x="9110856" y="70997"/>
                </a:cubicBezTo>
                <a:cubicBezTo>
                  <a:pt x="9148189" y="94250"/>
                  <a:pt x="9209809" y="53285"/>
                  <a:pt x="9268817" y="53082"/>
                </a:cubicBezTo>
                <a:cubicBezTo>
                  <a:pt x="9279135" y="35997"/>
                  <a:pt x="9292736" y="36520"/>
                  <a:pt x="9316667" y="45047"/>
                </a:cubicBezTo>
                <a:cubicBezTo>
                  <a:pt x="9352186" y="45862"/>
                  <a:pt x="9390008" y="39799"/>
                  <a:pt x="9428209" y="29923"/>
                </a:cubicBez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459827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DBF61EA3-B236-439E-9C0B-340980D56B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タイトル 1">
            <a:extLst>
              <a:ext uri="{FF2B5EF4-FFF2-40B4-BE49-F238E27FC236}">
                <a16:creationId xmlns:a16="http://schemas.microsoft.com/office/drawing/2014/main" id="{9905D04F-98AC-8B41-809A-9F5F2A1A2432}"/>
              </a:ext>
            </a:extLst>
          </p:cNvPr>
          <p:cNvSpPr>
            <a:spLocks noGrp="1"/>
          </p:cNvSpPr>
          <p:nvPr>
            <p:ph type="title"/>
          </p:nvPr>
        </p:nvSpPr>
        <p:spPr>
          <a:xfrm>
            <a:off x="808638" y="386930"/>
            <a:ext cx="9236700" cy="1188950"/>
          </a:xfrm>
        </p:spPr>
        <p:txBody>
          <a:bodyPr anchor="b">
            <a:normAutofit/>
          </a:bodyPr>
          <a:lstStyle/>
          <a:p>
            <a:r>
              <a:rPr lang="en-US" altLang="ja-JP" sz="5400"/>
              <a:t>JDC</a:t>
            </a:r>
            <a:r>
              <a:rPr lang="ja-JP" altLang="en-US" sz="5400"/>
              <a:t>技術委員会の重点テーマ</a:t>
            </a:r>
            <a:endParaRPr kumimoji="1" lang="ja-JP" altLang="en-US" sz="5400"/>
          </a:p>
        </p:txBody>
      </p:sp>
      <p:grpSp>
        <p:nvGrpSpPr>
          <p:cNvPr id="17" name="Group 16">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18" name="Rectangle 17">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1" name="Rectangle 20">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コンテンツ プレースホルダー 2">
            <a:extLst>
              <a:ext uri="{FF2B5EF4-FFF2-40B4-BE49-F238E27FC236}">
                <a16:creationId xmlns:a16="http://schemas.microsoft.com/office/drawing/2014/main" id="{3DF4C759-18A5-A944-B213-D9E2FBDE2B97}"/>
              </a:ext>
            </a:extLst>
          </p:cNvPr>
          <p:cNvSpPr>
            <a:spLocks noGrp="1"/>
          </p:cNvSpPr>
          <p:nvPr>
            <p:ph idx="1"/>
          </p:nvPr>
        </p:nvSpPr>
        <p:spPr>
          <a:xfrm>
            <a:off x="793660" y="2599509"/>
            <a:ext cx="10143668" cy="3435531"/>
          </a:xfrm>
        </p:spPr>
        <p:txBody>
          <a:bodyPr anchor="ctr">
            <a:normAutofit/>
          </a:bodyPr>
          <a:lstStyle/>
          <a:p>
            <a:r>
              <a:rPr lang="ja-JP" altLang="en-US" sz="2400"/>
              <a:t>ナビゲーション</a:t>
            </a:r>
            <a:endParaRPr lang="en-US" altLang="ja-JP" sz="2400"/>
          </a:p>
          <a:p>
            <a:r>
              <a:rPr lang="ja-JP" altLang="en-US" sz="2400"/>
              <a:t>分かち書き</a:t>
            </a:r>
            <a:endParaRPr lang="en-US" altLang="ja-JP" sz="2400"/>
          </a:p>
          <a:p>
            <a:r>
              <a:rPr lang="ja-JP" altLang="en-US" sz="2400"/>
              <a:t>縦組・横組切り替え</a:t>
            </a:r>
            <a:endParaRPr lang="en-US" altLang="ja-JP" sz="2400"/>
          </a:p>
          <a:p>
            <a:r>
              <a:rPr lang="ja-JP" altLang="en-US" sz="2400"/>
              <a:t>ルビ</a:t>
            </a:r>
            <a:endParaRPr kumimoji="1" lang="ja-JP" altLang="en-US" sz="2400"/>
          </a:p>
        </p:txBody>
      </p:sp>
    </p:spTree>
    <p:extLst>
      <p:ext uri="{BB962C8B-B14F-4D97-AF65-F5344CB8AC3E}">
        <p14:creationId xmlns:p14="http://schemas.microsoft.com/office/powerpoint/2010/main" val="13902958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BF61EA3-B236-439E-9C0B-340980D56B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タイトル 1">
            <a:extLst>
              <a:ext uri="{FF2B5EF4-FFF2-40B4-BE49-F238E27FC236}">
                <a16:creationId xmlns:a16="http://schemas.microsoft.com/office/drawing/2014/main" id="{1198964D-314F-E549-864C-B96141923AD7}"/>
              </a:ext>
            </a:extLst>
          </p:cNvPr>
          <p:cNvSpPr>
            <a:spLocks noGrp="1"/>
          </p:cNvSpPr>
          <p:nvPr>
            <p:ph type="title"/>
          </p:nvPr>
        </p:nvSpPr>
        <p:spPr>
          <a:xfrm>
            <a:off x="808638" y="386930"/>
            <a:ext cx="9236700" cy="1188950"/>
          </a:xfrm>
        </p:spPr>
        <p:txBody>
          <a:bodyPr anchor="b">
            <a:normAutofit/>
          </a:bodyPr>
          <a:lstStyle/>
          <a:p>
            <a:r>
              <a:rPr lang="ja-JP" altLang="en-US" sz="5400"/>
              <a:t>ナビゲーションとは何か</a:t>
            </a:r>
            <a:endParaRPr kumimoji="1" lang="ja-JP" altLang="en-US" sz="5400"/>
          </a:p>
        </p:txBody>
      </p:sp>
      <p:grpSp>
        <p:nvGrpSpPr>
          <p:cNvPr id="10" name="Group 9">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11" name="Rectangle 10">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Rectangle 13">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コンテンツ プレースホルダー 2">
            <a:extLst>
              <a:ext uri="{FF2B5EF4-FFF2-40B4-BE49-F238E27FC236}">
                <a16:creationId xmlns:a16="http://schemas.microsoft.com/office/drawing/2014/main" id="{B51BAD56-4261-E946-A187-681C83F60CA7}"/>
              </a:ext>
            </a:extLst>
          </p:cNvPr>
          <p:cNvSpPr>
            <a:spLocks noGrp="1"/>
          </p:cNvSpPr>
          <p:nvPr>
            <p:ph idx="1"/>
          </p:nvPr>
        </p:nvSpPr>
        <p:spPr>
          <a:xfrm>
            <a:off x="793660" y="2203079"/>
            <a:ext cx="10143668" cy="3831961"/>
          </a:xfrm>
        </p:spPr>
        <p:txBody>
          <a:bodyPr anchor="ctr">
            <a:normAutofit/>
          </a:bodyPr>
          <a:lstStyle/>
          <a:p>
            <a:r>
              <a:rPr lang="ja-JP" altLang="en-US" sz="2400"/>
              <a:t>本文を音声読み上げできればアクセシブルという大きな誤解</a:t>
            </a:r>
            <a:endParaRPr lang="en-US" altLang="ja-JP" sz="2400" dirty="0"/>
          </a:p>
          <a:p>
            <a:r>
              <a:rPr lang="ja-JP" altLang="en-US" sz="2400"/>
              <a:t>音声読み上げでの読書ではナビゲーション機能が伴って初めて十分な読書となりうる必須なもの</a:t>
            </a:r>
            <a:endParaRPr lang="en-US" altLang="ja-JP" sz="2400" dirty="0"/>
          </a:p>
          <a:p>
            <a:r>
              <a:rPr lang="ja-JP" altLang="en-US" sz="2400"/>
              <a:t>ナビゲーションは読み上げ位置の移動を中心とした操作</a:t>
            </a:r>
            <a:endParaRPr lang="en-US" altLang="ja-JP" sz="2400" dirty="0"/>
          </a:p>
          <a:p>
            <a:r>
              <a:rPr lang="ja-JP" altLang="en-US" sz="2400"/>
              <a:t>主としてリーディングシステム側の機能</a:t>
            </a:r>
            <a:endParaRPr lang="en-US" altLang="ja-JP" sz="2400" dirty="0"/>
          </a:p>
          <a:p>
            <a:r>
              <a:rPr lang="ja-JP" altLang="en-US" sz="2400"/>
              <a:t>スクリーンリーダ等を通じて操作できなければならない</a:t>
            </a:r>
            <a:endParaRPr lang="en-US" altLang="ja-JP" sz="2400" dirty="0"/>
          </a:p>
        </p:txBody>
      </p:sp>
    </p:spTree>
    <p:extLst>
      <p:ext uri="{BB962C8B-B14F-4D97-AF65-F5344CB8AC3E}">
        <p14:creationId xmlns:p14="http://schemas.microsoft.com/office/powerpoint/2010/main" val="4897153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BF61EA3-B236-439E-9C0B-340980D56B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タイトル 1">
            <a:extLst>
              <a:ext uri="{FF2B5EF4-FFF2-40B4-BE49-F238E27FC236}">
                <a16:creationId xmlns:a16="http://schemas.microsoft.com/office/drawing/2014/main" id="{AC0EA648-B9DA-0F4A-B2F3-BC359593DEDD}"/>
              </a:ext>
            </a:extLst>
          </p:cNvPr>
          <p:cNvSpPr>
            <a:spLocks noGrp="1"/>
          </p:cNvSpPr>
          <p:nvPr>
            <p:ph type="title"/>
          </p:nvPr>
        </p:nvSpPr>
        <p:spPr>
          <a:xfrm>
            <a:off x="808638" y="386930"/>
            <a:ext cx="9236700" cy="1188950"/>
          </a:xfrm>
        </p:spPr>
        <p:txBody>
          <a:bodyPr anchor="b">
            <a:normAutofit/>
          </a:bodyPr>
          <a:lstStyle/>
          <a:p>
            <a:r>
              <a:rPr lang="ja-JP" altLang="en-US" sz="5400"/>
              <a:t>具体的なナビゲーション操作</a:t>
            </a:r>
            <a:endParaRPr kumimoji="1" lang="ja-JP" altLang="en-US" sz="5400"/>
          </a:p>
        </p:txBody>
      </p:sp>
      <p:grpSp>
        <p:nvGrpSpPr>
          <p:cNvPr id="10" name="Group 9">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11" name="Rectangle 10">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Rectangle 13">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コンテンツ プレースホルダー 2">
            <a:extLst>
              <a:ext uri="{FF2B5EF4-FFF2-40B4-BE49-F238E27FC236}">
                <a16:creationId xmlns:a16="http://schemas.microsoft.com/office/drawing/2014/main" id="{C3AA944A-4C20-8645-A850-574373035354}"/>
              </a:ext>
            </a:extLst>
          </p:cNvPr>
          <p:cNvSpPr>
            <a:spLocks noGrp="1"/>
          </p:cNvSpPr>
          <p:nvPr>
            <p:ph idx="1"/>
          </p:nvPr>
        </p:nvSpPr>
        <p:spPr>
          <a:xfrm>
            <a:off x="793660" y="2599509"/>
            <a:ext cx="10143668" cy="3435531"/>
          </a:xfrm>
        </p:spPr>
        <p:txBody>
          <a:bodyPr anchor="ctr">
            <a:normAutofit/>
          </a:bodyPr>
          <a:lstStyle/>
          <a:p>
            <a:r>
              <a:rPr lang="ja-JP" altLang="en-US" sz="2200"/>
              <a:t>前回読み終えた場所からの再生</a:t>
            </a:r>
            <a:endParaRPr lang="en-US" altLang="ja-JP" sz="2200" dirty="0"/>
          </a:p>
          <a:p>
            <a:r>
              <a:rPr lang="ja-JP" altLang="en-US" sz="2200"/>
              <a:t>目次やインデックスから目的の場所への移動</a:t>
            </a:r>
            <a:endParaRPr lang="en-US" altLang="ja-JP" sz="2200" dirty="0"/>
          </a:p>
          <a:p>
            <a:r>
              <a:rPr lang="ja-JP" altLang="en-US" sz="2200"/>
              <a:t>しおりの場所に移動</a:t>
            </a:r>
            <a:endParaRPr lang="en-US" altLang="ja-JP" sz="2200" dirty="0"/>
          </a:p>
          <a:p>
            <a:r>
              <a:rPr lang="ja-JP" altLang="en-US" sz="2200"/>
              <a:t>前の章、次の章、前の節、次の節等への移動</a:t>
            </a:r>
            <a:endParaRPr lang="en-US" altLang="ja-JP" sz="2200" dirty="0"/>
          </a:p>
          <a:p>
            <a:r>
              <a:rPr lang="ja-JP" altLang="en-US" sz="2200"/>
              <a:t>次ページ、前ページ、指定ページへの移動</a:t>
            </a:r>
            <a:endParaRPr lang="en-US" altLang="ja-JP" sz="2200" dirty="0"/>
          </a:p>
          <a:p>
            <a:r>
              <a:rPr lang="ja-JP" altLang="en-US" sz="2200"/>
              <a:t>次段落、前段落、現在の段落の頭への移動</a:t>
            </a:r>
            <a:endParaRPr lang="en-US" altLang="ja-JP" sz="2200" dirty="0"/>
          </a:p>
          <a:p>
            <a:r>
              <a:rPr lang="ja-JP" altLang="en-US" sz="2200"/>
              <a:t>フレーズ単位での前後移動</a:t>
            </a:r>
            <a:endParaRPr lang="en-US" altLang="ja-JP" sz="2200" dirty="0"/>
          </a:p>
          <a:p>
            <a:r>
              <a:rPr lang="en-US" altLang="ja-JP" sz="2200" dirty="0"/>
              <a:t>5</a:t>
            </a:r>
            <a:r>
              <a:rPr lang="ja-JP" altLang="en-US" sz="2200"/>
              <a:t>秒</a:t>
            </a:r>
            <a:r>
              <a:rPr lang="en-US" altLang="ja-JP" sz="2200" dirty="0"/>
              <a:t>/10</a:t>
            </a:r>
            <a:r>
              <a:rPr lang="ja-JP" altLang="en-US" sz="2200"/>
              <a:t>秒</a:t>
            </a:r>
            <a:r>
              <a:rPr lang="en-US" altLang="ja-JP" sz="2200" dirty="0"/>
              <a:t>/30</a:t>
            </a:r>
            <a:r>
              <a:rPr lang="ja-JP" altLang="en-US" sz="2200"/>
              <a:t>秒</a:t>
            </a:r>
            <a:r>
              <a:rPr lang="en-US" altLang="ja-JP" sz="2200" dirty="0"/>
              <a:t>/1</a:t>
            </a:r>
            <a:r>
              <a:rPr lang="ja-JP" altLang="en-US" sz="2200"/>
              <a:t>分といった時間単位での前後移動</a:t>
            </a:r>
            <a:endParaRPr kumimoji="1" lang="ja-JP" altLang="en-US" sz="2200"/>
          </a:p>
        </p:txBody>
      </p:sp>
    </p:spTree>
    <p:extLst>
      <p:ext uri="{BB962C8B-B14F-4D97-AF65-F5344CB8AC3E}">
        <p14:creationId xmlns:p14="http://schemas.microsoft.com/office/powerpoint/2010/main" val="30739742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BF61EA3-B236-439E-9C0B-340980D56B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タイトル 1">
            <a:extLst>
              <a:ext uri="{FF2B5EF4-FFF2-40B4-BE49-F238E27FC236}">
                <a16:creationId xmlns:a16="http://schemas.microsoft.com/office/drawing/2014/main" id="{A0A3984A-CF2E-334A-9EBA-6C296721B43C}"/>
              </a:ext>
            </a:extLst>
          </p:cNvPr>
          <p:cNvSpPr>
            <a:spLocks noGrp="1"/>
          </p:cNvSpPr>
          <p:nvPr>
            <p:ph type="title"/>
          </p:nvPr>
        </p:nvSpPr>
        <p:spPr>
          <a:xfrm>
            <a:off x="808638" y="386930"/>
            <a:ext cx="9236700" cy="1188950"/>
          </a:xfrm>
        </p:spPr>
        <p:txBody>
          <a:bodyPr anchor="b">
            <a:normAutofit/>
          </a:bodyPr>
          <a:lstStyle/>
          <a:p>
            <a:r>
              <a:rPr lang="ja-JP" altLang="en-US" sz="5400"/>
              <a:t>高度なナビゲーション操作</a:t>
            </a:r>
            <a:endParaRPr kumimoji="1" lang="ja-JP" altLang="en-US" sz="5400"/>
          </a:p>
        </p:txBody>
      </p:sp>
      <p:grpSp>
        <p:nvGrpSpPr>
          <p:cNvPr id="10" name="Group 9">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11" name="Rectangle 10">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Rectangle 13">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コンテンツ プレースホルダー 2">
            <a:extLst>
              <a:ext uri="{FF2B5EF4-FFF2-40B4-BE49-F238E27FC236}">
                <a16:creationId xmlns:a16="http://schemas.microsoft.com/office/drawing/2014/main" id="{D023C8C9-C769-1944-8FAA-F93E5761498A}"/>
              </a:ext>
            </a:extLst>
          </p:cNvPr>
          <p:cNvSpPr>
            <a:spLocks noGrp="1"/>
          </p:cNvSpPr>
          <p:nvPr>
            <p:ph idx="1"/>
          </p:nvPr>
        </p:nvSpPr>
        <p:spPr>
          <a:xfrm>
            <a:off x="793660" y="2203079"/>
            <a:ext cx="10143668" cy="4505946"/>
          </a:xfrm>
        </p:spPr>
        <p:txBody>
          <a:bodyPr anchor="ctr">
            <a:normAutofit/>
          </a:bodyPr>
          <a:lstStyle/>
          <a:p>
            <a:r>
              <a:rPr lang="ja-JP" altLang="en-US" sz="2400"/>
              <a:t>表の読み上げ</a:t>
            </a:r>
            <a:endParaRPr lang="en-US" altLang="ja-JP" sz="2400" dirty="0"/>
          </a:p>
          <a:p>
            <a:pPr marL="0" indent="0">
              <a:buNone/>
            </a:pPr>
            <a:r>
              <a:rPr lang="ja-JP" altLang="en-US" sz="2400"/>
              <a:t>縦方向、横方向、表見出しの読み上げ</a:t>
            </a:r>
            <a:endParaRPr lang="en-US" altLang="ja-JP" sz="2400" dirty="0"/>
          </a:p>
          <a:p>
            <a:pPr marL="0" indent="0">
              <a:buNone/>
            </a:pPr>
            <a:endParaRPr kumimoji="1" lang="en-US" altLang="ja-JP" sz="2400" dirty="0"/>
          </a:p>
          <a:p>
            <a:r>
              <a:rPr lang="ja-JP" altLang="en-US" sz="2400"/>
              <a:t>現在の読み上げ位置の音声での把握</a:t>
            </a:r>
          </a:p>
          <a:p>
            <a:pPr marL="0" indent="0">
              <a:buNone/>
            </a:pPr>
            <a:r>
              <a:rPr lang="ja-JP" altLang="en-US" sz="2400"/>
              <a:t>現在の章、節等の名前、何ページ中何ページ、全体の音声の再生時間でのパーセンテージ</a:t>
            </a:r>
            <a:endParaRPr lang="en-US" altLang="ja-JP" sz="2400" dirty="0"/>
          </a:p>
          <a:p>
            <a:pPr marL="0" indent="0">
              <a:buNone/>
            </a:pPr>
            <a:endParaRPr lang="en-US" altLang="ja-JP" sz="2400" dirty="0"/>
          </a:p>
          <a:p>
            <a:r>
              <a:rPr lang="ja-JP" altLang="en-US" sz="2400"/>
              <a:t>音声読み上げによる読書でナビゲーション機能が不十分だと、極めて読みにくい読書体験となってしまう</a:t>
            </a:r>
          </a:p>
          <a:p>
            <a:pPr marL="0" indent="0">
              <a:buNone/>
            </a:pPr>
            <a:endParaRPr kumimoji="1" lang="ja-JP" altLang="en-US" sz="2400"/>
          </a:p>
        </p:txBody>
      </p:sp>
    </p:spTree>
    <p:extLst>
      <p:ext uri="{BB962C8B-B14F-4D97-AF65-F5344CB8AC3E}">
        <p14:creationId xmlns:p14="http://schemas.microsoft.com/office/powerpoint/2010/main" val="19494432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BF61EA3-B236-439E-9C0B-340980D56B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タイトル 1">
            <a:extLst>
              <a:ext uri="{FF2B5EF4-FFF2-40B4-BE49-F238E27FC236}">
                <a16:creationId xmlns:a16="http://schemas.microsoft.com/office/drawing/2014/main" id="{53BDBD50-F9AE-B149-8FF7-9A7907D5A3DD}"/>
              </a:ext>
            </a:extLst>
          </p:cNvPr>
          <p:cNvSpPr>
            <a:spLocks noGrp="1"/>
          </p:cNvSpPr>
          <p:nvPr>
            <p:ph type="title"/>
          </p:nvPr>
        </p:nvSpPr>
        <p:spPr>
          <a:xfrm>
            <a:off x="808638" y="386930"/>
            <a:ext cx="9236700" cy="1188950"/>
          </a:xfrm>
        </p:spPr>
        <p:txBody>
          <a:bodyPr anchor="b">
            <a:normAutofit/>
          </a:bodyPr>
          <a:lstStyle/>
          <a:p>
            <a:r>
              <a:rPr lang="ja-JP" altLang="en-US" sz="5400"/>
              <a:t>ルビ</a:t>
            </a:r>
            <a:endParaRPr kumimoji="1" lang="ja-JP" altLang="en-US" sz="5400"/>
          </a:p>
        </p:txBody>
      </p:sp>
      <p:grpSp>
        <p:nvGrpSpPr>
          <p:cNvPr id="10" name="Group 9">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11" name="Rectangle 10">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Rectangle 13">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コンテンツ プレースホルダー 2">
            <a:extLst>
              <a:ext uri="{FF2B5EF4-FFF2-40B4-BE49-F238E27FC236}">
                <a16:creationId xmlns:a16="http://schemas.microsoft.com/office/drawing/2014/main" id="{9B3C7B81-027D-3D47-8DD5-92F5B1EB8610}"/>
              </a:ext>
            </a:extLst>
          </p:cNvPr>
          <p:cNvSpPr>
            <a:spLocks noGrp="1"/>
          </p:cNvSpPr>
          <p:nvPr>
            <p:ph idx="1"/>
          </p:nvPr>
        </p:nvSpPr>
        <p:spPr>
          <a:xfrm>
            <a:off x="793660" y="2203079"/>
            <a:ext cx="10143668" cy="4654286"/>
          </a:xfrm>
        </p:spPr>
        <p:txBody>
          <a:bodyPr anchor="ctr">
            <a:normAutofit/>
          </a:bodyPr>
          <a:lstStyle/>
          <a:p>
            <a:r>
              <a:rPr lang="ja-JP" altLang="en-US" sz="2200"/>
              <a:t>親文字とルビの二度読み問題</a:t>
            </a:r>
          </a:p>
          <a:p>
            <a:r>
              <a:rPr lang="ja-JP" altLang="en-US" sz="2200"/>
              <a:t>ルビが無いと読めない</a:t>
            </a:r>
          </a:p>
          <a:p>
            <a:r>
              <a:rPr lang="ja-JP" altLang="en-US" sz="2200"/>
              <a:t>ルビがあると読めない</a:t>
            </a:r>
          </a:p>
          <a:p>
            <a:r>
              <a:rPr lang="ja-JP" altLang="en-US" sz="2200"/>
              <a:t>総ルビで読みたい</a:t>
            </a:r>
          </a:p>
          <a:p>
            <a:r>
              <a:rPr lang="ja-JP" altLang="en-US" sz="2200"/>
              <a:t>底本通りのルビ表示で読みたい</a:t>
            </a:r>
          </a:p>
          <a:p>
            <a:r>
              <a:rPr lang="ja-JP" altLang="en-US" sz="2200"/>
              <a:t>ルビの表示・非表示の切り替えが重要</a:t>
            </a:r>
          </a:p>
          <a:p>
            <a:r>
              <a:rPr lang="ja-JP" altLang="en-US" sz="2200"/>
              <a:t>ルビの文字色、文字サイズ、フォント、親文字との距離</a:t>
            </a:r>
          </a:p>
          <a:p>
            <a:r>
              <a:rPr lang="ja-JP" altLang="en-US" sz="2200"/>
              <a:t>ルビを利用した正しい読み上げ</a:t>
            </a:r>
          </a:p>
          <a:p>
            <a:endParaRPr kumimoji="1" lang="ja-JP" altLang="en-US" sz="2200"/>
          </a:p>
        </p:txBody>
      </p:sp>
      <p:pic>
        <p:nvPicPr>
          <p:cNvPr id="7" name="図 6" descr="ダイアグラム, テキスト&#10;&#10;自動的に生成された説明">
            <a:extLst>
              <a:ext uri="{FF2B5EF4-FFF2-40B4-BE49-F238E27FC236}">
                <a16:creationId xmlns:a16="http://schemas.microsoft.com/office/drawing/2014/main" id="{D0937D5C-01F6-8A4B-BB0B-40BF4E2ADD3A}"/>
              </a:ext>
            </a:extLst>
          </p:cNvPr>
          <p:cNvPicPr>
            <a:picLocks noChangeAspect="1"/>
          </p:cNvPicPr>
          <p:nvPr/>
        </p:nvPicPr>
        <p:blipFill>
          <a:blip r:embed="rId2"/>
          <a:stretch>
            <a:fillRect/>
          </a:stretch>
        </p:blipFill>
        <p:spPr>
          <a:xfrm>
            <a:off x="7315200" y="1099809"/>
            <a:ext cx="4068162" cy="787386"/>
          </a:xfrm>
          <a:prstGeom prst="rect">
            <a:avLst/>
          </a:prstGeom>
        </p:spPr>
      </p:pic>
    </p:spTree>
    <p:extLst>
      <p:ext uri="{BB962C8B-B14F-4D97-AF65-F5344CB8AC3E}">
        <p14:creationId xmlns:p14="http://schemas.microsoft.com/office/powerpoint/2010/main" val="40606112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DBF61EA3-B236-439E-9C0B-340980D56B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タイトル 1">
            <a:extLst>
              <a:ext uri="{FF2B5EF4-FFF2-40B4-BE49-F238E27FC236}">
                <a16:creationId xmlns:a16="http://schemas.microsoft.com/office/drawing/2014/main" id="{CD5C073A-39D7-9E41-8749-3673AC01F0A7}"/>
              </a:ext>
            </a:extLst>
          </p:cNvPr>
          <p:cNvSpPr>
            <a:spLocks noGrp="1"/>
          </p:cNvSpPr>
          <p:nvPr>
            <p:ph type="title"/>
          </p:nvPr>
        </p:nvSpPr>
        <p:spPr>
          <a:xfrm>
            <a:off x="808638" y="386930"/>
            <a:ext cx="9236700" cy="1188950"/>
          </a:xfrm>
        </p:spPr>
        <p:txBody>
          <a:bodyPr anchor="b">
            <a:normAutofit/>
          </a:bodyPr>
          <a:lstStyle/>
          <a:p>
            <a:r>
              <a:rPr lang="ja-JP" altLang="en-US" sz="5400"/>
              <a:t>読み以外のルビ</a:t>
            </a:r>
            <a:endParaRPr kumimoji="1" lang="ja-JP" altLang="en-US" sz="5400"/>
          </a:p>
        </p:txBody>
      </p:sp>
      <p:grpSp>
        <p:nvGrpSpPr>
          <p:cNvPr id="12" name="Group 11">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13" name="Rectangle 12">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6" name="Rectangle 15">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コンテンツ プレースホルダー 2">
            <a:extLst>
              <a:ext uri="{FF2B5EF4-FFF2-40B4-BE49-F238E27FC236}">
                <a16:creationId xmlns:a16="http://schemas.microsoft.com/office/drawing/2014/main" id="{2534DE5E-1424-3942-BC75-CE895A404F3B}"/>
              </a:ext>
            </a:extLst>
          </p:cNvPr>
          <p:cNvSpPr>
            <a:spLocks noGrp="1"/>
          </p:cNvSpPr>
          <p:nvPr>
            <p:ph idx="1"/>
          </p:nvPr>
        </p:nvSpPr>
        <p:spPr>
          <a:xfrm>
            <a:off x="793660" y="2599509"/>
            <a:ext cx="10143668" cy="3435531"/>
          </a:xfrm>
        </p:spPr>
        <p:txBody>
          <a:bodyPr anchor="ctr">
            <a:normAutofit/>
          </a:bodyPr>
          <a:lstStyle/>
          <a:p>
            <a:r>
              <a:rPr lang="ja-JP" altLang="en-US" sz="2400"/>
              <a:t>行間注：「織田信長」に対して「</a:t>
            </a:r>
            <a:r>
              <a:rPr lang="en-US" altLang="ja-JP" sz="2400" dirty="0"/>
              <a:t>1534〜82</a:t>
            </a:r>
            <a:r>
              <a:rPr lang="ja-JP" altLang="en-US" sz="2400"/>
              <a:t>」</a:t>
            </a:r>
          </a:p>
          <a:p>
            <a:r>
              <a:rPr lang="ja-JP" altLang="en-US" sz="2400"/>
              <a:t>義訓：生命（いのち）、牛乳（ミルク）</a:t>
            </a:r>
          </a:p>
          <a:p>
            <a:r>
              <a:rPr lang="ja-JP" altLang="en-US" sz="2400"/>
              <a:t>親文字を読まず、ルビだけ読む方法だと情報が欠落する</a:t>
            </a:r>
          </a:p>
          <a:p>
            <a:r>
              <a:rPr lang="ja-JP" altLang="en-US" sz="2400"/>
              <a:t>ルビが読みを示すものか、そうでないかをを明示する必要がある</a:t>
            </a:r>
          </a:p>
          <a:p>
            <a:endParaRPr kumimoji="1" lang="ja-JP" altLang="en-US" sz="2400"/>
          </a:p>
        </p:txBody>
      </p:sp>
      <p:pic>
        <p:nvPicPr>
          <p:cNvPr id="5" name="図 4" descr="テキスト&#10;&#10;低い精度で自動的に生成された説明">
            <a:extLst>
              <a:ext uri="{FF2B5EF4-FFF2-40B4-BE49-F238E27FC236}">
                <a16:creationId xmlns:a16="http://schemas.microsoft.com/office/drawing/2014/main" id="{4198FE01-1377-1243-A2C3-CC24BCDDB3DA}"/>
              </a:ext>
            </a:extLst>
          </p:cNvPr>
          <p:cNvPicPr>
            <a:picLocks noChangeAspect="1"/>
          </p:cNvPicPr>
          <p:nvPr/>
        </p:nvPicPr>
        <p:blipFill>
          <a:blip r:embed="rId2"/>
          <a:stretch>
            <a:fillRect/>
          </a:stretch>
        </p:blipFill>
        <p:spPr>
          <a:xfrm>
            <a:off x="6613264" y="822960"/>
            <a:ext cx="4841329" cy="1125170"/>
          </a:xfrm>
          <a:prstGeom prst="rect">
            <a:avLst/>
          </a:prstGeom>
        </p:spPr>
      </p:pic>
    </p:spTree>
    <p:extLst>
      <p:ext uri="{BB962C8B-B14F-4D97-AF65-F5344CB8AC3E}">
        <p14:creationId xmlns:p14="http://schemas.microsoft.com/office/powerpoint/2010/main" val="22000822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BF61EA3-B236-439E-9C0B-340980D56B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タイトル 1">
            <a:extLst>
              <a:ext uri="{FF2B5EF4-FFF2-40B4-BE49-F238E27FC236}">
                <a16:creationId xmlns:a16="http://schemas.microsoft.com/office/drawing/2014/main" id="{28E43002-D9E8-994E-8100-E450495F0568}"/>
              </a:ext>
            </a:extLst>
          </p:cNvPr>
          <p:cNvSpPr>
            <a:spLocks noGrp="1"/>
          </p:cNvSpPr>
          <p:nvPr>
            <p:ph type="title"/>
          </p:nvPr>
        </p:nvSpPr>
        <p:spPr>
          <a:xfrm>
            <a:off x="808638" y="386930"/>
            <a:ext cx="9236700" cy="1188950"/>
          </a:xfrm>
        </p:spPr>
        <p:txBody>
          <a:bodyPr anchor="b">
            <a:normAutofit/>
          </a:bodyPr>
          <a:lstStyle/>
          <a:p>
            <a:r>
              <a:rPr lang="ja-JP" altLang="en-US" sz="5400"/>
              <a:t>ルビに関する書誌情報</a:t>
            </a:r>
            <a:endParaRPr kumimoji="1" lang="ja-JP" altLang="en-US" sz="5400"/>
          </a:p>
        </p:txBody>
      </p:sp>
      <p:grpSp>
        <p:nvGrpSpPr>
          <p:cNvPr id="10" name="Group 9">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11" name="Rectangle 10">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Rectangle 13">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コンテンツ プレースホルダー 2">
            <a:extLst>
              <a:ext uri="{FF2B5EF4-FFF2-40B4-BE49-F238E27FC236}">
                <a16:creationId xmlns:a16="http://schemas.microsoft.com/office/drawing/2014/main" id="{39D37334-160C-0942-9E42-B6868039321A}"/>
              </a:ext>
            </a:extLst>
          </p:cNvPr>
          <p:cNvSpPr>
            <a:spLocks noGrp="1"/>
          </p:cNvSpPr>
          <p:nvPr>
            <p:ph idx="1"/>
          </p:nvPr>
        </p:nvSpPr>
        <p:spPr>
          <a:xfrm>
            <a:off x="793660" y="2599509"/>
            <a:ext cx="10143668" cy="3435531"/>
          </a:xfrm>
        </p:spPr>
        <p:txBody>
          <a:bodyPr anchor="ctr">
            <a:normAutofit/>
          </a:bodyPr>
          <a:lstStyle/>
          <a:p>
            <a:r>
              <a:rPr lang="ja-JP" altLang="en-US" sz="2400"/>
              <a:t>総ルビ表示が可能</a:t>
            </a:r>
          </a:p>
          <a:p>
            <a:r>
              <a:rPr lang="ja-JP" altLang="en-US" sz="2400"/>
              <a:t>パラルビ表示が可能</a:t>
            </a:r>
          </a:p>
          <a:p>
            <a:r>
              <a:rPr lang="ja-JP" altLang="en-US" sz="2400"/>
              <a:t>底本通りのルビ表示が可能</a:t>
            </a:r>
          </a:p>
          <a:p>
            <a:endParaRPr kumimoji="1" lang="ja-JP" altLang="en-US" sz="2400"/>
          </a:p>
        </p:txBody>
      </p:sp>
    </p:spTree>
    <p:extLst>
      <p:ext uri="{BB962C8B-B14F-4D97-AF65-F5344CB8AC3E}">
        <p14:creationId xmlns:p14="http://schemas.microsoft.com/office/powerpoint/2010/main" val="4156000611"/>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196</TotalTime>
  <Words>963</Words>
  <Application>Microsoft Macintosh PowerPoint</Application>
  <PresentationFormat>ワイド画面</PresentationFormat>
  <Paragraphs>113</Paragraphs>
  <Slides>20</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20</vt:i4>
      </vt:variant>
    </vt:vector>
  </HeadingPairs>
  <TitlesOfParts>
    <vt:vector size="24" baseType="lpstr">
      <vt:lpstr>游ゴシック</vt:lpstr>
      <vt:lpstr>游ゴシック Light</vt:lpstr>
      <vt:lpstr>Arial</vt:lpstr>
      <vt:lpstr>Office テーマ</vt:lpstr>
      <vt:lpstr>JDC技術委員会のEPUBに関する取り組み</vt:lpstr>
      <vt:lpstr>JDC技術委員会</vt:lpstr>
      <vt:lpstr>JDC技術委員会の重点テーマ</vt:lpstr>
      <vt:lpstr>ナビゲーションとは何か</vt:lpstr>
      <vt:lpstr>具体的なナビゲーション操作</vt:lpstr>
      <vt:lpstr>高度なナビゲーション操作</vt:lpstr>
      <vt:lpstr>ルビ</vt:lpstr>
      <vt:lpstr>読み以外のルビ</vt:lpstr>
      <vt:lpstr>ルビに関する書誌情報</vt:lpstr>
      <vt:lpstr>分かち書き</vt:lpstr>
      <vt:lpstr>分かち書きの実現方法</vt:lpstr>
      <vt:lpstr>分かち書きの書誌情報</vt:lpstr>
      <vt:lpstr>縦組横組切り替え</vt:lpstr>
      <vt:lpstr>縦組横組に関する書誌情報</vt:lpstr>
      <vt:lpstr>ボーンアクセシブル</vt:lpstr>
      <vt:lpstr>JDCの取り組み</vt:lpstr>
      <vt:lpstr>ご清聴ありがとうございました。</vt:lpstr>
      <vt:lpstr>JDCにて作成した仕様</vt:lpstr>
      <vt:lpstr>JDCで作成中の文書</vt:lpstr>
      <vt:lpstr>JDCからの働きかけでW3CのPublishing WG等で作成中の文書</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JDC技術委員会のEPUBに関する取り組み</dc:title>
  <dc:creator>工藤智行</dc:creator>
  <cp:lastModifiedBy>工藤智行</cp:lastModifiedBy>
  <cp:revision>12</cp:revision>
  <dcterms:created xsi:type="dcterms:W3CDTF">2021-07-26T06:25:26Z</dcterms:created>
  <dcterms:modified xsi:type="dcterms:W3CDTF">2021-07-29T18:33:54Z</dcterms:modified>
</cp:coreProperties>
</file>