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65" r:id="rId3"/>
    <p:sldId id="270" r:id="rId4"/>
    <p:sldId id="271" r:id="rId5"/>
    <p:sldId id="257" r:id="rId6"/>
    <p:sldId id="266" r:id="rId7"/>
    <p:sldId id="269" r:id="rId8"/>
    <p:sldId id="259" r:id="rId9"/>
    <p:sldId id="272" r:id="rId10"/>
    <p:sldId id="260" r:id="rId11"/>
    <p:sldId id="258"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村 渉" initials="吉渉" lastIdx="1" clrIdx="0">
    <p:extLst>
      <p:ext uri="{19B8F6BF-5375-455C-9EA6-DF929625EA0E}">
        <p15:presenceInfo xmlns:p15="http://schemas.microsoft.com/office/powerpoint/2012/main" userId="a19ced6a66505eb3" providerId="Windows Live"/>
      </p:ext>
    </p:extLst>
  </p:cmAuthor>
  <p:cmAuthor id="2" name="Murata Makoto" initials="MM" lastIdx="1" clrIdx="1">
    <p:extLst>
      <p:ext uri="{19B8F6BF-5375-455C-9EA6-DF929625EA0E}">
        <p15:presenceInfo xmlns:p15="http://schemas.microsoft.com/office/powerpoint/2012/main" userId="4106e423dcef59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FA1DC-2B69-4C8B-AC1F-B09BC7BE0AC0}" v="204" dt="2021-07-30T01:33:34.71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植村 要" userId="4c7edee30023833e" providerId="Windows Live" clId="Web-{A08718F6-BA9E-4C42-817B-3D70C87078C6}"/>
    <pc:docChg chg="modSld">
      <pc:chgData name="植村 要" userId="4c7edee30023833e" providerId="Windows Live" clId="Web-{A08718F6-BA9E-4C42-817B-3D70C87078C6}" dt="2021-07-22T05:32:35.501" v="0" actId="1076"/>
      <pc:docMkLst>
        <pc:docMk/>
      </pc:docMkLst>
      <pc:sldChg chg="modSp">
        <pc:chgData name="植村 要" userId="4c7edee30023833e" providerId="Windows Live" clId="Web-{A08718F6-BA9E-4C42-817B-3D70C87078C6}" dt="2021-07-22T05:32:35.501" v="0" actId="1076"/>
        <pc:sldMkLst>
          <pc:docMk/>
          <pc:sldMk cId="4113507296" sldId="265"/>
        </pc:sldMkLst>
        <pc:spChg chg="mod">
          <ac:chgData name="植村 要" userId="4c7edee30023833e" providerId="Windows Live" clId="Web-{A08718F6-BA9E-4C42-817B-3D70C87078C6}" dt="2021-07-22T05:32:35.501" v="0" actId="1076"/>
          <ac:spMkLst>
            <pc:docMk/>
            <pc:sldMk cId="4113507296" sldId="265"/>
            <ac:spMk id="3" creationId="{BFE6338C-D960-45AD-AD27-D31E12DF7746}"/>
          </ac:spMkLst>
        </pc:spChg>
      </pc:sldChg>
    </pc:docChg>
  </pc:docChgLst>
  <pc:docChgLst>
    <pc:chgData name="吉村 渉" userId="a19ced6a66505eb3" providerId="Windows Live" clId="Web-{91D09FEE-3FBA-4612-9ADA-8E29F7828005}"/>
    <pc:docChg chg="">
      <pc:chgData name="吉村 渉" userId="a19ced6a66505eb3" providerId="Windows Live" clId="Web-{91D09FEE-3FBA-4612-9ADA-8E29F7828005}" dt="2021-07-24T09:14:11.629" v="0"/>
      <pc:docMkLst>
        <pc:docMk/>
      </pc:docMkLst>
      <pc:sldChg chg="addCm">
        <pc:chgData name="吉村 渉" userId="a19ced6a66505eb3" providerId="Windows Live" clId="Web-{91D09FEE-3FBA-4612-9ADA-8E29F7828005}" dt="2021-07-24T09:14:11.629" v="0"/>
        <pc:sldMkLst>
          <pc:docMk/>
          <pc:sldMk cId="4113507296" sldId="265"/>
        </pc:sldMkLst>
      </pc:sldChg>
    </pc:docChg>
  </pc:docChgLst>
  <pc:docChgLst>
    <pc:chgData name="石川 准" userId="69633faa424f8a4d" providerId="Windows Live" clId="Web-{C97A1893-C0AF-45F3-AE68-0E12E5038E73}"/>
    <pc:docChg chg="modSld">
      <pc:chgData name="石川 准" userId="69633faa424f8a4d" providerId="Windows Live" clId="Web-{C97A1893-C0AF-45F3-AE68-0E12E5038E73}" dt="2021-07-24T08:16:57.336" v="1" actId="1076"/>
      <pc:docMkLst>
        <pc:docMk/>
      </pc:docMkLst>
      <pc:sldChg chg="modSp">
        <pc:chgData name="石川 准" userId="69633faa424f8a4d" providerId="Windows Live" clId="Web-{C97A1893-C0AF-45F3-AE68-0E12E5038E73}" dt="2021-07-24T08:16:57.336" v="1" actId="1076"/>
        <pc:sldMkLst>
          <pc:docMk/>
          <pc:sldMk cId="3781946509" sldId="256"/>
        </pc:sldMkLst>
        <pc:spChg chg="mod">
          <ac:chgData name="石川 准" userId="69633faa424f8a4d" providerId="Windows Live" clId="Web-{C97A1893-C0AF-45F3-AE68-0E12E5038E73}" dt="2021-07-24T08:16:53.227" v="0" actId="1076"/>
          <ac:spMkLst>
            <pc:docMk/>
            <pc:sldMk cId="3781946509" sldId="256"/>
            <ac:spMk id="2" creationId="{AB326FCE-17DE-475D-8DEB-AF1511F6DDEB}"/>
          </ac:spMkLst>
        </pc:spChg>
        <pc:spChg chg="mod">
          <ac:chgData name="石川 准" userId="69633faa424f8a4d" providerId="Windows Live" clId="Web-{C97A1893-C0AF-45F3-AE68-0E12E5038E73}" dt="2021-07-24T08:16:57.336" v="1" actId="1076"/>
          <ac:spMkLst>
            <pc:docMk/>
            <pc:sldMk cId="3781946509" sldId="256"/>
            <ac:spMk id="3" creationId="{512B3756-CDD1-40DA-865F-8E3A501A40CF}"/>
          </ac:spMkLst>
        </pc:spChg>
      </pc:sldChg>
    </pc:docChg>
  </pc:docChgLst>
  <pc:docChgLst>
    <pc:chgData name="Makoto Murata" userId="4106e423dcef597e" providerId="Windows Live" clId="Web-{4DE4ED1C-38B9-48D4-B5C5-519CE9ED345F}"/>
    <pc:docChg chg="modSld">
      <pc:chgData name="Makoto Murata" userId="4106e423dcef597e" providerId="Windows Live" clId="Web-{4DE4ED1C-38B9-48D4-B5C5-519CE9ED345F}" dt="2021-07-24T09:38:58.470" v="4" actId="20577"/>
      <pc:docMkLst>
        <pc:docMk/>
      </pc:docMkLst>
      <pc:sldChg chg="modSp">
        <pc:chgData name="Makoto Murata" userId="4106e423dcef597e" providerId="Windows Live" clId="Web-{4DE4ED1C-38B9-48D4-B5C5-519CE9ED345F}" dt="2021-07-24T09:38:58.470" v="4" actId="20577"/>
        <pc:sldMkLst>
          <pc:docMk/>
          <pc:sldMk cId="3550040828" sldId="258"/>
        </pc:sldMkLst>
        <pc:spChg chg="mod">
          <ac:chgData name="Makoto Murata" userId="4106e423dcef597e" providerId="Windows Live" clId="Web-{4DE4ED1C-38B9-48D4-B5C5-519CE9ED345F}" dt="2021-07-24T09:38:58.470" v="4" actId="20577"/>
          <ac:spMkLst>
            <pc:docMk/>
            <pc:sldMk cId="3550040828" sldId="258"/>
            <ac:spMk id="3" creationId="{BE26DEA3-5EF3-4AFA-8E1B-1ED2DCEE3D59}"/>
          </ac:spMkLst>
        </pc:spChg>
      </pc:sldChg>
    </pc:docChg>
  </pc:docChgLst>
  <pc:docChgLst>
    <pc:chgData name="Murata Makoto" userId="4106e423dcef597e" providerId="LiveId" clId="{A56FA1DC-2B69-4C8B-AC1F-B09BC7BE0AC0}"/>
    <pc:docChg chg="undo custSel addSld delSld modSld sldOrd">
      <pc:chgData name="Murata Makoto" userId="4106e423dcef597e" providerId="LiveId" clId="{A56FA1DC-2B69-4C8B-AC1F-B09BC7BE0AC0}" dt="2021-07-30T01:33:34.955" v="1241" actId="20577"/>
      <pc:docMkLst>
        <pc:docMk/>
      </pc:docMkLst>
      <pc:sldChg chg="modSp mod">
        <pc:chgData name="Murata Makoto" userId="4106e423dcef597e" providerId="LiveId" clId="{A56FA1DC-2B69-4C8B-AC1F-B09BC7BE0AC0}" dt="2021-07-23T11:33:09.618" v="1143" actId="20577"/>
        <pc:sldMkLst>
          <pc:docMk/>
          <pc:sldMk cId="3781946509" sldId="256"/>
        </pc:sldMkLst>
        <pc:spChg chg="mod">
          <ac:chgData name="Murata Makoto" userId="4106e423dcef597e" providerId="LiveId" clId="{A56FA1DC-2B69-4C8B-AC1F-B09BC7BE0AC0}" dt="2021-07-23T11:33:09.618" v="1143" actId="20577"/>
          <ac:spMkLst>
            <pc:docMk/>
            <pc:sldMk cId="3781946509" sldId="256"/>
            <ac:spMk id="3" creationId="{512B3756-CDD1-40DA-865F-8E3A501A40CF}"/>
          </ac:spMkLst>
        </pc:spChg>
      </pc:sldChg>
      <pc:sldChg chg="modSp mod ord">
        <pc:chgData name="Murata Makoto" userId="4106e423dcef597e" providerId="LiveId" clId="{A56FA1DC-2B69-4C8B-AC1F-B09BC7BE0AC0}" dt="2021-07-22T08:46:18.412" v="1018" actId="21"/>
        <pc:sldMkLst>
          <pc:docMk/>
          <pc:sldMk cId="3550040828" sldId="258"/>
        </pc:sldMkLst>
        <pc:spChg chg="mod">
          <ac:chgData name="Murata Makoto" userId="4106e423dcef597e" providerId="LiveId" clId="{A56FA1DC-2B69-4C8B-AC1F-B09BC7BE0AC0}" dt="2021-07-21T09:57:43.511" v="8"/>
          <ac:spMkLst>
            <pc:docMk/>
            <pc:sldMk cId="3550040828" sldId="258"/>
            <ac:spMk id="2" creationId="{EFF0E877-BF1A-4CEB-B9B7-7143F00239CE}"/>
          </ac:spMkLst>
        </pc:spChg>
        <pc:spChg chg="mod">
          <ac:chgData name="Murata Makoto" userId="4106e423dcef597e" providerId="LiveId" clId="{A56FA1DC-2B69-4C8B-AC1F-B09BC7BE0AC0}" dt="2021-07-22T08:46:18.412" v="1018" actId="21"/>
          <ac:spMkLst>
            <pc:docMk/>
            <pc:sldMk cId="3550040828" sldId="258"/>
            <ac:spMk id="3" creationId="{BE26DEA3-5EF3-4AFA-8E1B-1ED2DCEE3D59}"/>
          </ac:spMkLst>
        </pc:spChg>
      </pc:sldChg>
      <pc:sldChg chg="modSp mod">
        <pc:chgData name="Murata Makoto" userId="4106e423dcef597e" providerId="LiveId" clId="{A56FA1DC-2B69-4C8B-AC1F-B09BC7BE0AC0}" dt="2021-07-22T06:42:34.367" v="402" actId="2711"/>
        <pc:sldMkLst>
          <pc:docMk/>
          <pc:sldMk cId="3840170028" sldId="259"/>
        </pc:sldMkLst>
        <pc:spChg chg="mod">
          <ac:chgData name="Murata Makoto" userId="4106e423dcef597e" providerId="LiveId" clId="{A56FA1DC-2B69-4C8B-AC1F-B09BC7BE0AC0}" dt="2021-07-22T06:42:34.367" v="402" actId="2711"/>
          <ac:spMkLst>
            <pc:docMk/>
            <pc:sldMk cId="3840170028" sldId="259"/>
            <ac:spMk id="3" creationId="{BE26DEA3-5EF3-4AFA-8E1B-1ED2DCEE3D59}"/>
          </ac:spMkLst>
        </pc:spChg>
      </pc:sldChg>
      <pc:sldChg chg="addSp delSp modSp mod ord setBg modClrScheme delDesignElem chgLayout">
        <pc:chgData name="Murata Makoto" userId="4106e423dcef597e" providerId="LiveId" clId="{A56FA1DC-2B69-4C8B-AC1F-B09BC7BE0AC0}" dt="2021-07-22T08:40:35.105" v="999"/>
        <pc:sldMkLst>
          <pc:docMk/>
          <pc:sldMk cId="1983159198" sldId="260"/>
        </pc:sldMkLst>
        <pc:spChg chg="mod ord">
          <ac:chgData name="Murata Makoto" userId="4106e423dcef597e" providerId="LiveId" clId="{A56FA1DC-2B69-4C8B-AC1F-B09BC7BE0AC0}" dt="2021-07-22T08:40:35.105" v="999"/>
          <ac:spMkLst>
            <pc:docMk/>
            <pc:sldMk cId="1983159198" sldId="260"/>
            <ac:spMk id="2" creationId="{77ECCC47-942B-4A4C-A13D-537C361F30FF}"/>
          </ac:spMkLst>
        </pc:spChg>
        <pc:spChg chg="del mod ord">
          <ac:chgData name="Murata Makoto" userId="4106e423dcef597e" providerId="LiveId" clId="{A56FA1DC-2B69-4C8B-AC1F-B09BC7BE0AC0}" dt="2021-07-22T06:35:26.528" v="250" actId="700"/>
          <ac:spMkLst>
            <pc:docMk/>
            <pc:sldMk cId="1983159198" sldId="260"/>
            <ac:spMk id="3" creationId="{C9FF02B5-9FB9-459D-A092-CA50701675AD}"/>
          </ac:spMkLst>
        </pc:spChg>
        <pc:spChg chg="mod ord">
          <ac:chgData name="Murata Makoto" userId="4106e423dcef597e" providerId="LiveId" clId="{A56FA1DC-2B69-4C8B-AC1F-B09BC7BE0AC0}" dt="2021-07-22T08:40:02.862" v="989" actId="26606"/>
          <ac:spMkLst>
            <pc:docMk/>
            <pc:sldMk cId="1983159198" sldId="260"/>
            <ac:spMk id="4" creationId="{4269F815-36B2-4253-9A0A-112349ED179B}"/>
          </ac:spMkLst>
        </pc:spChg>
        <pc:spChg chg="add del">
          <ac:chgData name="Murata Makoto" userId="4106e423dcef597e" providerId="LiveId" clId="{A56FA1DC-2B69-4C8B-AC1F-B09BC7BE0AC0}" dt="2021-07-22T06:53:34.676" v="599" actId="700"/>
          <ac:spMkLst>
            <pc:docMk/>
            <pc:sldMk cId="1983159198" sldId="260"/>
            <ac:spMk id="11" creationId="{C33BF9DD-8A45-4EEE-B231-0A14D322E5F9}"/>
          </ac:spMkLst>
        </pc:spChg>
        <pc:spChg chg="add del">
          <ac:chgData name="Murata Makoto" userId="4106e423dcef597e" providerId="LiveId" clId="{A56FA1DC-2B69-4C8B-AC1F-B09BC7BE0AC0}" dt="2021-07-22T06:53:34.676" v="599" actId="700"/>
          <ac:spMkLst>
            <pc:docMk/>
            <pc:sldMk cId="1983159198" sldId="260"/>
            <ac:spMk id="15" creationId="{D5FBCAC9-BD8B-4F3B-AD74-EF37D4211349}"/>
          </ac:spMkLst>
        </pc:spChg>
        <pc:spChg chg="add del">
          <ac:chgData name="Murata Makoto" userId="4106e423dcef597e" providerId="LiveId" clId="{A56FA1DC-2B69-4C8B-AC1F-B09BC7BE0AC0}" dt="2021-07-22T06:53:34.676" v="599" actId="700"/>
          <ac:spMkLst>
            <pc:docMk/>
            <pc:sldMk cId="1983159198" sldId="260"/>
            <ac:spMk id="17" creationId="{9556C5A8-AD7E-4CE7-87BE-9EA3B5E1786F}"/>
          </ac:spMkLst>
        </pc:spChg>
        <pc:picChg chg="add mod">
          <ac:chgData name="Murata Makoto" userId="4106e423dcef597e" providerId="LiveId" clId="{A56FA1DC-2B69-4C8B-AC1F-B09BC7BE0AC0}" dt="2021-07-22T08:40:02.862" v="989" actId="26606"/>
          <ac:picMkLst>
            <pc:docMk/>
            <pc:sldMk cId="1983159198" sldId="260"/>
            <ac:picMk id="6" creationId="{4879FFA3-A769-4A47-8A6C-514E0749F8D6}"/>
          </ac:picMkLst>
        </pc:picChg>
        <pc:cxnChg chg="add del">
          <ac:chgData name="Murata Makoto" userId="4106e423dcef597e" providerId="LiveId" clId="{A56FA1DC-2B69-4C8B-AC1F-B09BC7BE0AC0}" dt="2021-07-22T06:53:34.676" v="599" actId="700"/>
          <ac:cxnSpMkLst>
            <pc:docMk/>
            <pc:sldMk cId="1983159198" sldId="260"/>
            <ac:cxnSpMk id="13" creationId="{9020DCC9-F851-4562-BB20-1AB3C51BFD08}"/>
          </ac:cxnSpMkLst>
        </pc:cxnChg>
      </pc:sldChg>
      <pc:sldChg chg="addCm modCm">
        <pc:chgData name="Murata Makoto" userId="4106e423dcef597e" providerId="LiveId" clId="{A56FA1DC-2B69-4C8B-AC1F-B09BC7BE0AC0}" dt="2021-07-28T13:34:49.411" v="1190"/>
        <pc:sldMkLst>
          <pc:docMk/>
          <pc:sldMk cId="4113507296" sldId="265"/>
        </pc:sldMkLst>
      </pc:sldChg>
      <pc:sldChg chg="modSp mod">
        <pc:chgData name="Murata Makoto" userId="4106e423dcef597e" providerId="LiveId" clId="{A56FA1DC-2B69-4C8B-AC1F-B09BC7BE0AC0}" dt="2021-07-30T01:33:34.955" v="1241" actId="20577"/>
        <pc:sldMkLst>
          <pc:docMk/>
          <pc:sldMk cId="876270842" sldId="267"/>
        </pc:sldMkLst>
        <pc:spChg chg="mod">
          <ac:chgData name="Murata Makoto" userId="4106e423dcef597e" providerId="LiveId" clId="{A56FA1DC-2B69-4C8B-AC1F-B09BC7BE0AC0}" dt="2021-07-30T01:33:34.955" v="1241" actId="20577"/>
          <ac:spMkLst>
            <pc:docMk/>
            <pc:sldMk cId="876270842" sldId="267"/>
            <ac:spMk id="2" creationId="{A1A41039-A6F3-4389-8BFD-B1A9FB96822B}"/>
          </ac:spMkLst>
        </pc:spChg>
        <pc:spChg chg="mod">
          <ac:chgData name="Murata Makoto" userId="4106e423dcef597e" providerId="LiveId" clId="{A56FA1DC-2B69-4C8B-AC1F-B09BC7BE0AC0}" dt="2021-07-22T08:48:32.242" v="1037"/>
          <ac:spMkLst>
            <pc:docMk/>
            <pc:sldMk cId="876270842" sldId="267"/>
            <ac:spMk id="3" creationId="{BA89EE94-ED8D-4836-979E-7FD3A7E74EEC}"/>
          </ac:spMkLst>
        </pc:spChg>
      </pc:sldChg>
      <pc:sldChg chg="del">
        <pc:chgData name="Murata Makoto" userId="4106e423dcef597e" providerId="LiveId" clId="{A56FA1DC-2B69-4C8B-AC1F-B09BC7BE0AC0}" dt="2021-07-27T02:20:26.503" v="1189" actId="2696"/>
        <pc:sldMkLst>
          <pc:docMk/>
          <pc:sldMk cId="1838734645" sldId="268"/>
        </pc:sldMkLst>
      </pc:sldChg>
      <pc:sldChg chg="addSp modSp mod chgLayout">
        <pc:chgData name="Murata Makoto" userId="4106e423dcef597e" providerId="LiveId" clId="{A56FA1DC-2B69-4C8B-AC1F-B09BC7BE0AC0}" dt="2021-07-27T02:19:55.179" v="1188" actId="21"/>
        <pc:sldMkLst>
          <pc:docMk/>
          <pc:sldMk cId="759091459" sldId="269"/>
        </pc:sldMkLst>
        <pc:spChg chg="mod ord">
          <ac:chgData name="Murata Makoto" userId="4106e423dcef597e" providerId="LiveId" clId="{A56FA1DC-2B69-4C8B-AC1F-B09BC7BE0AC0}" dt="2021-07-27T02:19:27.117" v="1145" actId="700"/>
          <ac:spMkLst>
            <pc:docMk/>
            <pc:sldMk cId="759091459" sldId="269"/>
            <ac:spMk id="2" creationId="{0A1B0170-F346-4EB2-8B1C-3F91D39D0A8E}"/>
          </ac:spMkLst>
        </pc:spChg>
        <pc:spChg chg="add mod ord">
          <ac:chgData name="Murata Makoto" userId="4106e423dcef597e" providerId="LiveId" clId="{A56FA1DC-2B69-4C8B-AC1F-B09BC7BE0AC0}" dt="2021-07-27T02:19:55.179" v="1188" actId="21"/>
          <ac:spMkLst>
            <pc:docMk/>
            <pc:sldMk cId="759091459" sldId="269"/>
            <ac:spMk id="3" creationId="{65B1B95B-53DF-4EC7-8E74-C970BEB6B910}"/>
          </ac:spMkLst>
        </pc:spChg>
      </pc:sldChg>
      <pc:sldChg chg="modSp mod">
        <pc:chgData name="Murata Makoto" userId="4106e423dcef597e" providerId="LiveId" clId="{A56FA1DC-2B69-4C8B-AC1F-B09BC7BE0AC0}" dt="2021-07-22T10:07:26.585" v="1047" actId="1037"/>
        <pc:sldMkLst>
          <pc:docMk/>
          <pc:sldMk cId="3106859383" sldId="271"/>
        </pc:sldMkLst>
        <pc:spChg chg="mod">
          <ac:chgData name="Murata Makoto" userId="4106e423dcef597e" providerId="LiveId" clId="{A56FA1DC-2B69-4C8B-AC1F-B09BC7BE0AC0}" dt="2021-07-22T08:17:36.286" v="957" actId="27636"/>
          <ac:spMkLst>
            <pc:docMk/>
            <pc:sldMk cId="3106859383" sldId="271"/>
            <ac:spMk id="3" creationId="{9ACE000F-84CB-4BE7-8BCC-9CF68DD3BB0E}"/>
          </ac:spMkLst>
        </pc:spChg>
        <pc:spChg chg="mod">
          <ac:chgData name="Murata Makoto" userId="4106e423dcef597e" providerId="LiveId" clId="{A56FA1DC-2B69-4C8B-AC1F-B09BC7BE0AC0}" dt="2021-07-22T08:17:36.285" v="956" actId="27636"/>
          <ac:spMkLst>
            <pc:docMk/>
            <pc:sldMk cId="3106859383" sldId="271"/>
            <ac:spMk id="4" creationId="{B162BC34-56B6-4F6E-B161-8894969E8F20}"/>
          </ac:spMkLst>
        </pc:spChg>
        <pc:picChg chg="mod">
          <ac:chgData name="Murata Makoto" userId="4106e423dcef597e" providerId="LiveId" clId="{A56FA1DC-2B69-4C8B-AC1F-B09BC7BE0AC0}" dt="2021-07-22T10:07:26.585" v="1047" actId="1037"/>
          <ac:picMkLst>
            <pc:docMk/>
            <pc:sldMk cId="3106859383" sldId="271"/>
            <ac:picMk id="1032" creationId="{E479DA68-4F29-4D13-8C69-40706DD0A47D}"/>
          </ac:picMkLst>
        </pc:picChg>
      </pc:sldChg>
      <pc:sldChg chg="addSp delSp modSp add mod modClrScheme chgLayout">
        <pc:chgData name="Murata Makoto" userId="4106e423dcef597e" providerId="LiveId" clId="{A56FA1DC-2B69-4C8B-AC1F-B09BC7BE0AC0}" dt="2021-07-22T08:51:31.832" v="1041" actId="947"/>
        <pc:sldMkLst>
          <pc:docMk/>
          <pc:sldMk cId="2489843452" sldId="272"/>
        </pc:sldMkLst>
        <pc:spChg chg="mod ord">
          <ac:chgData name="Murata Makoto" userId="4106e423dcef597e" providerId="LiveId" clId="{A56FA1DC-2B69-4C8B-AC1F-B09BC7BE0AC0}" dt="2021-07-22T08:38:26.722" v="975"/>
          <ac:spMkLst>
            <pc:docMk/>
            <pc:sldMk cId="2489843452" sldId="272"/>
            <ac:spMk id="2" creationId="{77ECCC47-942B-4A4C-A13D-537C361F30FF}"/>
          </ac:spMkLst>
        </pc:spChg>
        <pc:spChg chg="mod ord">
          <ac:chgData name="Murata Makoto" userId="4106e423dcef597e" providerId="LiveId" clId="{A56FA1DC-2B69-4C8B-AC1F-B09BC7BE0AC0}" dt="2021-07-22T08:51:31.832" v="1041" actId="947"/>
          <ac:spMkLst>
            <pc:docMk/>
            <pc:sldMk cId="2489843452" sldId="272"/>
            <ac:spMk id="3" creationId="{C9FF02B5-9FB9-459D-A092-CA50701675AD}"/>
          </ac:spMkLst>
        </pc:spChg>
        <pc:spChg chg="del mod">
          <ac:chgData name="Murata Makoto" userId="4106e423dcef597e" providerId="LiveId" clId="{A56FA1DC-2B69-4C8B-AC1F-B09BC7BE0AC0}" dt="2021-07-22T06:28:07.317" v="141" actId="21"/>
          <ac:spMkLst>
            <pc:docMk/>
            <pc:sldMk cId="2489843452" sldId="272"/>
            <ac:spMk id="4" creationId="{4269F815-36B2-4253-9A0A-112349ED179B}"/>
          </ac:spMkLst>
        </pc:spChg>
        <pc:picChg chg="add mod">
          <ac:chgData name="Murata Makoto" userId="4106e423dcef597e" providerId="LiveId" clId="{A56FA1DC-2B69-4C8B-AC1F-B09BC7BE0AC0}" dt="2021-07-22T08:49:52.830" v="1039" actId="962"/>
          <ac:picMkLst>
            <pc:docMk/>
            <pc:sldMk cId="2489843452" sldId="272"/>
            <ac:picMk id="1026" creationId="{AF3DC63F-1C8D-4246-BB1F-3ACC7830C0DD}"/>
          </ac:picMkLst>
        </pc:picChg>
      </pc:sldChg>
      <pc:sldChg chg="new del">
        <pc:chgData name="Murata Makoto" userId="4106e423dcef597e" providerId="LiveId" clId="{A56FA1DC-2B69-4C8B-AC1F-B09BC7BE0AC0}" dt="2021-07-22T06:12:17.292" v="10" actId="680"/>
        <pc:sldMkLst>
          <pc:docMk/>
          <pc:sldMk cId="2938850923" sldId="272"/>
        </pc:sldMkLst>
      </pc:sldChg>
      <pc:sldChg chg="new del">
        <pc:chgData name="Murata Makoto" userId="4106e423dcef597e" providerId="LiveId" clId="{A56FA1DC-2B69-4C8B-AC1F-B09BC7BE0AC0}" dt="2021-07-30T00:51:26.984" v="1232" actId="2696"/>
        <pc:sldMkLst>
          <pc:docMk/>
          <pc:sldMk cId="128161956" sldId="273"/>
        </pc:sldMkLst>
      </pc:sldChg>
      <pc:sldChg chg="addSp delSp modSp add del mod modClrScheme chgLayout">
        <pc:chgData name="Murata Makoto" userId="4106e423dcef597e" providerId="LiveId" clId="{A56FA1DC-2B69-4C8B-AC1F-B09BC7BE0AC0}" dt="2021-07-22T07:17:17.477" v="930" actId="2696"/>
        <pc:sldMkLst>
          <pc:docMk/>
          <pc:sldMk cId="3141937181" sldId="273"/>
        </pc:sldMkLst>
        <pc:spChg chg="mod ord">
          <ac:chgData name="Murata Makoto" userId="4106e423dcef597e" providerId="LiveId" clId="{A56FA1DC-2B69-4C8B-AC1F-B09BC7BE0AC0}" dt="2021-07-22T07:12:18.687" v="856" actId="700"/>
          <ac:spMkLst>
            <pc:docMk/>
            <pc:sldMk cId="3141937181" sldId="273"/>
            <ac:spMk id="2" creationId="{EFF0E877-BF1A-4CEB-B9B7-7143F00239CE}"/>
          </ac:spMkLst>
        </pc:spChg>
        <pc:spChg chg="del mod ord">
          <ac:chgData name="Murata Makoto" userId="4106e423dcef597e" providerId="LiveId" clId="{A56FA1DC-2B69-4C8B-AC1F-B09BC7BE0AC0}" dt="2021-07-22T07:14:43.768" v="893" actId="21"/>
          <ac:spMkLst>
            <pc:docMk/>
            <pc:sldMk cId="3141937181" sldId="273"/>
            <ac:spMk id="3" creationId="{BE26DEA3-5EF3-4AFA-8E1B-1ED2DCEE3D59}"/>
          </ac:spMkLst>
        </pc:spChg>
        <pc:graphicFrameChg chg="add mod modGraphic">
          <ac:chgData name="Murata Makoto" userId="4106e423dcef597e" providerId="LiveId" clId="{A56FA1DC-2B69-4C8B-AC1F-B09BC7BE0AC0}" dt="2021-07-22T07:14:51.159" v="895" actId="14100"/>
          <ac:graphicFrameMkLst>
            <pc:docMk/>
            <pc:sldMk cId="3141937181" sldId="273"/>
            <ac:graphicFrameMk id="4" creationId="{ADE9C320-B07C-4DCC-8A22-282CF1368C39}"/>
          </ac:graphicFrameMkLst>
        </pc:graphicFrameChg>
      </pc:sldChg>
      <pc:sldChg chg="new del">
        <pc:chgData name="Murata Makoto" userId="4106e423dcef597e" providerId="LiveId" clId="{A56FA1DC-2B69-4C8B-AC1F-B09BC7BE0AC0}" dt="2021-07-30T00:51:16.270" v="1231" actId="680"/>
        <pc:sldMkLst>
          <pc:docMk/>
          <pc:sldMk cId="1174886341" sldId="274"/>
        </pc:sldMkLst>
      </pc:sldChg>
      <pc:sldChg chg="new del">
        <pc:chgData name="Murata Makoto" userId="4106e423dcef597e" providerId="LiveId" clId="{A56FA1DC-2B69-4C8B-AC1F-B09BC7BE0AC0}" dt="2021-07-30T00:51:15.822" v="1230" actId="680"/>
        <pc:sldMkLst>
          <pc:docMk/>
          <pc:sldMk cId="3915472771" sldId="275"/>
        </pc:sldMkLst>
      </pc:sldChg>
      <pc:sldChg chg="new del">
        <pc:chgData name="Murata Makoto" userId="4106e423dcef597e" providerId="LiveId" clId="{A56FA1DC-2B69-4C8B-AC1F-B09BC7BE0AC0}" dt="2021-07-30T00:51:15.656" v="1229" actId="680"/>
        <pc:sldMkLst>
          <pc:docMk/>
          <pc:sldMk cId="711297053" sldId="276"/>
        </pc:sldMkLst>
      </pc:sldChg>
      <pc:sldChg chg="new del">
        <pc:chgData name="Murata Makoto" userId="4106e423dcef597e" providerId="LiveId" clId="{A56FA1DC-2B69-4C8B-AC1F-B09BC7BE0AC0}" dt="2021-07-30T00:51:15.506" v="1228" actId="680"/>
        <pc:sldMkLst>
          <pc:docMk/>
          <pc:sldMk cId="1264354066" sldId="277"/>
        </pc:sldMkLst>
      </pc:sldChg>
      <pc:sldChg chg="new del">
        <pc:chgData name="Murata Makoto" userId="4106e423dcef597e" providerId="LiveId" clId="{A56FA1DC-2B69-4C8B-AC1F-B09BC7BE0AC0}" dt="2021-07-30T00:51:15.343" v="1227" actId="680"/>
        <pc:sldMkLst>
          <pc:docMk/>
          <pc:sldMk cId="1630968511" sldId="278"/>
        </pc:sldMkLst>
      </pc:sldChg>
      <pc:sldChg chg="new del">
        <pc:chgData name="Murata Makoto" userId="4106e423dcef597e" providerId="LiveId" clId="{A56FA1DC-2B69-4C8B-AC1F-B09BC7BE0AC0}" dt="2021-07-30T00:51:15.177" v="1226" actId="680"/>
        <pc:sldMkLst>
          <pc:docMk/>
          <pc:sldMk cId="1809124277" sldId="279"/>
        </pc:sldMkLst>
      </pc:sldChg>
      <pc:sldChg chg="new del">
        <pc:chgData name="Murata Makoto" userId="4106e423dcef597e" providerId="LiveId" clId="{A56FA1DC-2B69-4C8B-AC1F-B09BC7BE0AC0}" dt="2021-07-30T00:51:15.015" v="1225" actId="680"/>
        <pc:sldMkLst>
          <pc:docMk/>
          <pc:sldMk cId="1425353466" sldId="280"/>
        </pc:sldMkLst>
      </pc:sldChg>
      <pc:sldChg chg="new del">
        <pc:chgData name="Murata Makoto" userId="4106e423dcef597e" providerId="LiveId" clId="{A56FA1DC-2B69-4C8B-AC1F-B09BC7BE0AC0}" dt="2021-07-30T00:51:14.857" v="1224" actId="680"/>
        <pc:sldMkLst>
          <pc:docMk/>
          <pc:sldMk cId="872226897" sldId="281"/>
        </pc:sldMkLst>
      </pc:sldChg>
      <pc:sldChg chg="new del">
        <pc:chgData name="Murata Makoto" userId="4106e423dcef597e" providerId="LiveId" clId="{A56FA1DC-2B69-4C8B-AC1F-B09BC7BE0AC0}" dt="2021-07-30T00:51:14.703" v="1223" actId="680"/>
        <pc:sldMkLst>
          <pc:docMk/>
          <pc:sldMk cId="1052221317" sldId="282"/>
        </pc:sldMkLst>
      </pc:sldChg>
      <pc:sldChg chg="new del">
        <pc:chgData name="Murata Makoto" userId="4106e423dcef597e" providerId="LiveId" clId="{A56FA1DC-2B69-4C8B-AC1F-B09BC7BE0AC0}" dt="2021-07-30T00:51:14.542" v="1222" actId="680"/>
        <pc:sldMkLst>
          <pc:docMk/>
          <pc:sldMk cId="102944680" sldId="283"/>
        </pc:sldMkLst>
      </pc:sldChg>
      <pc:sldChg chg="new del">
        <pc:chgData name="Murata Makoto" userId="4106e423dcef597e" providerId="LiveId" clId="{A56FA1DC-2B69-4C8B-AC1F-B09BC7BE0AC0}" dt="2021-07-30T00:51:14.392" v="1221" actId="680"/>
        <pc:sldMkLst>
          <pc:docMk/>
          <pc:sldMk cId="885660998" sldId="284"/>
        </pc:sldMkLst>
      </pc:sldChg>
      <pc:sldChg chg="new del">
        <pc:chgData name="Murata Makoto" userId="4106e423dcef597e" providerId="LiveId" clId="{A56FA1DC-2B69-4C8B-AC1F-B09BC7BE0AC0}" dt="2021-07-30T00:51:14.238" v="1220" actId="680"/>
        <pc:sldMkLst>
          <pc:docMk/>
          <pc:sldMk cId="2998085988" sldId="285"/>
        </pc:sldMkLst>
      </pc:sldChg>
      <pc:sldChg chg="new del">
        <pc:chgData name="Murata Makoto" userId="4106e423dcef597e" providerId="LiveId" clId="{A56FA1DC-2B69-4C8B-AC1F-B09BC7BE0AC0}" dt="2021-07-30T00:51:14.081" v="1219" actId="680"/>
        <pc:sldMkLst>
          <pc:docMk/>
          <pc:sldMk cId="405195821" sldId="286"/>
        </pc:sldMkLst>
      </pc:sldChg>
      <pc:sldChg chg="new del">
        <pc:chgData name="Murata Makoto" userId="4106e423dcef597e" providerId="LiveId" clId="{A56FA1DC-2B69-4C8B-AC1F-B09BC7BE0AC0}" dt="2021-07-30T00:51:13.919" v="1218" actId="680"/>
        <pc:sldMkLst>
          <pc:docMk/>
          <pc:sldMk cId="618667366" sldId="287"/>
        </pc:sldMkLst>
      </pc:sldChg>
      <pc:sldChg chg="new del">
        <pc:chgData name="Murata Makoto" userId="4106e423dcef597e" providerId="LiveId" clId="{A56FA1DC-2B69-4C8B-AC1F-B09BC7BE0AC0}" dt="2021-07-30T00:51:13.760" v="1217" actId="680"/>
        <pc:sldMkLst>
          <pc:docMk/>
          <pc:sldMk cId="1196092376" sldId="288"/>
        </pc:sldMkLst>
      </pc:sldChg>
      <pc:sldChg chg="new del">
        <pc:chgData name="Murata Makoto" userId="4106e423dcef597e" providerId="LiveId" clId="{A56FA1DC-2B69-4C8B-AC1F-B09BC7BE0AC0}" dt="2021-07-30T00:51:13.607" v="1216" actId="680"/>
        <pc:sldMkLst>
          <pc:docMk/>
          <pc:sldMk cId="4163777046" sldId="289"/>
        </pc:sldMkLst>
      </pc:sldChg>
      <pc:sldChg chg="new del">
        <pc:chgData name="Murata Makoto" userId="4106e423dcef597e" providerId="LiveId" clId="{A56FA1DC-2B69-4C8B-AC1F-B09BC7BE0AC0}" dt="2021-07-30T00:51:13.455" v="1215" actId="680"/>
        <pc:sldMkLst>
          <pc:docMk/>
          <pc:sldMk cId="2263512062" sldId="290"/>
        </pc:sldMkLst>
      </pc:sldChg>
      <pc:sldChg chg="new del">
        <pc:chgData name="Murata Makoto" userId="4106e423dcef597e" providerId="LiveId" clId="{A56FA1DC-2B69-4C8B-AC1F-B09BC7BE0AC0}" dt="2021-07-30T00:51:13.311" v="1214" actId="680"/>
        <pc:sldMkLst>
          <pc:docMk/>
          <pc:sldMk cId="3521036668" sldId="291"/>
        </pc:sldMkLst>
      </pc:sldChg>
      <pc:sldChg chg="new del">
        <pc:chgData name="Murata Makoto" userId="4106e423dcef597e" providerId="LiveId" clId="{A56FA1DC-2B69-4C8B-AC1F-B09BC7BE0AC0}" dt="2021-07-30T00:51:13.168" v="1213" actId="680"/>
        <pc:sldMkLst>
          <pc:docMk/>
          <pc:sldMk cId="2944818194" sldId="292"/>
        </pc:sldMkLst>
      </pc:sldChg>
      <pc:sldChg chg="new del">
        <pc:chgData name="Murata Makoto" userId="4106e423dcef597e" providerId="LiveId" clId="{A56FA1DC-2B69-4C8B-AC1F-B09BC7BE0AC0}" dt="2021-07-30T00:51:13" v="1212" actId="680"/>
        <pc:sldMkLst>
          <pc:docMk/>
          <pc:sldMk cId="4043610458" sldId="293"/>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7-24T02:14:11.629" idx="1">
    <p:pos x="7558" y="1349"/>
    <p:text>「ウェブコンテンツのアクセシビリティ」はどうでしょう</p:text>
    <p:extLst>
      <p:ext uri="{C676402C-5697-4E1C-873F-D02D1690AC5C}">
        <p15:threadingInfo xmlns:p15="http://schemas.microsoft.com/office/powerpoint/2012/main" timeZoneBias="420"/>
      </p:ext>
    </p:extLst>
  </p:cm>
  <p:cm authorId="2" dt="2021-07-27T11:15:06.962" idx="1">
    <p:pos x="7558" y="1485"/>
    <p:text>正しさからいうと、コンテンツのことしか書いていないのでその通りです。しかし、人口に膾炙していますし、EPUBアクセシビリティにも同じことが当てはまるので、このままでいきたいと思います。</p:text>
    <p:extLst>
      <p:ext uri="{C676402C-5697-4E1C-873F-D02D1690AC5C}">
        <p15:threadingInfo xmlns:p15="http://schemas.microsoft.com/office/powerpoint/2012/main" timeZoneBias="-540">
          <p15:parentCm authorId="1" idx="1"/>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9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1022823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175135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34460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9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635182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109565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385180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365457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B23EE0C-684D-42C0-BA93-A06990DFD8A7}" type="datetimeFigureOut">
              <a:rPr kumimoji="1" lang="ja-JP" altLang="en-US" smtClean="0"/>
              <a:t>2021/7/30</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249653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B23EE0C-684D-42C0-BA93-A06990DFD8A7}" type="datetimeFigureOut">
              <a:rPr kumimoji="1" lang="ja-JP" altLang="en-US" smtClean="0"/>
              <a:t>2021/7/30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351F228-F04E-4A12-8156-2298472E75E6}" type="slidenum">
              <a:rPr kumimoji="1" lang="ja-JP" altLang="en-US" smtClean="0"/>
              <a:t>‹#›</a:t>
            </a:fld>
            <a:endParaRPr kumimoji="1" lang="ja-JP" altLang="en-US"/>
          </a:p>
        </p:txBody>
      </p:sp>
    </p:spTree>
    <p:extLst>
      <p:ext uri="{BB962C8B-B14F-4D97-AF65-F5344CB8AC3E}">
        <p14:creationId xmlns:p14="http://schemas.microsoft.com/office/powerpoint/2010/main" val="47729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B23EE0C-684D-42C0-BA93-A06990DFD8A7}" type="datetimeFigureOut">
              <a:rPr kumimoji="1" lang="ja-JP" altLang="en-US" smtClean="0"/>
              <a:t>2021/7/30</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351F228-F04E-4A12-8156-2298472E75E6}"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51203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ep-fee.eu/FEP-open-position-paper-on" TargetMode="External"/><Relationship Id="rId2" Type="http://schemas.openxmlformats.org/officeDocument/2006/relationships/hyperlink" Target="https://www.w3.org/TR/epub-a11y-eaa-mapping/"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s://www8.cao.go.jp/shougai/suishin/kihonkeikaku.pdf"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aplab.jp/l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ast-pa.s3-ap-northeast-1.amazonaws.com/bibi-bookshelf/LIAJ/OEBPS/Papere_metadati-7.xhtml#_idParaDest-3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tdo.website/2021/05/13/rick_hjons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l.ndl.go.jp/view/download/digidepo_11643920_po_02870002.pdf?contentNo=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AB326FCE-17DE-475D-8DEB-AF1511F6DDEB}"/>
              </a:ext>
            </a:extLst>
          </p:cNvPr>
          <p:cNvSpPr>
            <a:spLocks noGrp="1"/>
          </p:cNvSpPr>
          <p:nvPr>
            <p:ph type="ctrTitle"/>
          </p:nvPr>
        </p:nvSpPr>
        <p:spPr>
          <a:xfrm>
            <a:off x="965201" y="657844"/>
            <a:ext cx="6255026" cy="5054008"/>
          </a:xfrm>
        </p:spPr>
        <p:txBody>
          <a:bodyPr vert="horz" lIns="91440" tIns="45720" rIns="91440" bIns="45720" rtlCol="0" anchor="ctr">
            <a:normAutofit/>
          </a:bodyPr>
          <a:lstStyle/>
          <a:p>
            <a:pPr algn="r"/>
            <a:r>
              <a:rPr kumimoji="1" lang="en-US" altLang="ja-JP" sz="4800" dirty="0"/>
              <a:t>EPUB</a:t>
            </a:r>
            <a:r>
              <a:rPr kumimoji="1" lang="ja-JP" altLang="en-US" sz="4800" dirty="0"/>
              <a:t>アクセシビリティの</a:t>
            </a:r>
            <a:br>
              <a:rPr kumimoji="1" lang="en-US" altLang="ja-JP" sz="4800" dirty="0"/>
            </a:br>
            <a:r>
              <a:rPr kumimoji="1" lang="en-US" altLang="ja-JP" sz="4800" dirty="0"/>
              <a:t>JIS</a:t>
            </a:r>
            <a:r>
              <a:rPr kumimoji="1" lang="ja-JP" altLang="en-US" sz="4800" dirty="0"/>
              <a:t>規格化について</a:t>
            </a:r>
          </a:p>
        </p:txBody>
      </p:sp>
      <p:sp>
        <p:nvSpPr>
          <p:cNvPr id="3" name="字幕 2">
            <a:extLst>
              <a:ext uri="{FF2B5EF4-FFF2-40B4-BE49-F238E27FC236}">
                <a16:creationId xmlns:a16="http://schemas.microsoft.com/office/drawing/2014/main" id="{512B3756-CDD1-40DA-865F-8E3A501A40CF}"/>
              </a:ext>
            </a:extLst>
          </p:cNvPr>
          <p:cNvSpPr>
            <a:spLocks noGrp="1"/>
          </p:cNvSpPr>
          <p:nvPr>
            <p:ph type="subTitle" idx="1"/>
          </p:nvPr>
        </p:nvSpPr>
        <p:spPr>
          <a:xfrm>
            <a:off x="2728814" y="687773"/>
            <a:ext cx="9139335" cy="5054008"/>
          </a:xfrm>
        </p:spPr>
        <p:txBody>
          <a:bodyPr vert="horz" lIns="0" tIns="45720" rIns="0" bIns="45720" rtlCol="0" anchor="ctr">
            <a:normAutofit/>
          </a:bodyPr>
          <a:lstStyle/>
          <a:p>
            <a:pPr marL="5040000"/>
            <a:r>
              <a:rPr kumimoji="1" lang="ja-JP" altLang="en-US" sz="2000" dirty="0">
                <a:latin typeface="+mn-lt"/>
              </a:rPr>
              <a:t>慶應義塾大学政策メディア研究科特任教授</a:t>
            </a:r>
            <a:endParaRPr kumimoji="1" lang="en-US" altLang="ja-JP" sz="2000" dirty="0">
              <a:latin typeface="+mn-lt"/>
            </a:endParaRPr>
          </a:p>
          <a:p>
            <a:pPr marL="5040000"/>
            <a:r>
              <a:rPr lang="ja-JP" altLang="en-US" sz="2000" dirty="0">
                <a:latin typeface="+mn-lt"/>
              </a:rPr>
              <a:t>日本</a:t>
            </a:r>
            <a:r>
              <a:rPr lang="en-US" altLang="ja-JP" sz="2000" dirty="0">
                <a:latin typeface="+mn-lt"/>
              </a:rPr>
              <a:t>DAISY</a:t>
            </a:r>
            <a:r>
              <a:rPr lang="ja-JP" altLang="en-US" sz="2000" dirty="0">
                <a:latin typeface="+mn-lt"/>
              </a:rPr>
              <a:t>コンソーシアム</a:t>
            </a:r>
            <a:br>
              <a:rPr lang="en-US" altLang="ja-JP" sz="2000" dirty="0">
                <a:latin typeface="+mn-lt"/>
              </a:rPr>
            </a:br>
            <a:r>
              <a:rPr lang="ja-JP" altLang="en-US" sz="2000" dirty="0">
                <a:latin typeface="+mn-lt"/>
              </a:rPr>
              <a:t>技術委員会委員長</a:t>
            </a:r>
            <a:endParaRPr lang="en-US" altLang="ja-JP" sz="2000" dirty="0">
              <a:latin typeface="+mn-lt"/>
            </a:endParaRPr>
          </a:p>
          <a:p>
            <a:pPr marL="5040000"/>
            <a:r>
              <a:rPr lang="en-US" altLang="ja-JP" sz="2000" dirty="0">
                <a:latin typeface="+mn-lt"/>
              </a:rPr>
              <a:t>W3C EPUB WG</a:t>
            </a:r>
            <a:r>
              <a:rPr lang="ja-JP" altLang="en-US" sz="2000" dirty="0">
                <a:latin typeface="+mn-lt"/>
              </a:rPr>
              <a:t>メンバー</a:t>
            </a:r>
            <a:endParaRPr lang="en-US" altLang="ja-JP" sz="2000" dirty="0">
              <a:latin typeface="+mn-lt"/>
            </a:endParaRPr>
          </a:p>
          <a:p>
            <a:pPr marL="5040000"/>
            <a:r>
              <a:rPr kumimoji="1" lang="en-US" altLang="ja-JP" sz="2000" dirty="0">
                <a:latin typeface="+mn-lt"/>
              </a:rPr>
              <a:t>EPUB</a:t>
            </a:r>
            <a:r>
              <a:rPr kumimoji="1" lang="ja-JP" altLang="en-US" sz="2000" dirty="0">
                <a:latin typeface="+mn-lt"/>
              </a:rPr>
              <a:t>アクセシビリティ</a:t>
            </a:r>
            <a:br>
              <a:rPr kumimoji="1" lang="en-US" altLang="ja-JP" sz="2000" dirty="0">
                <a:latin typeface="+mn-lt"/>
              </a:rPr>
            </a:br>
            <a:r>
              <a:rPr kumimoji="1" lang="en-US" altLang="ja-JP" sz="2000" dirty="0">
                <a:latin typeface="+mn-lt"/>
              </a:rPr>
              <a:t>JIS</a:t>
            </a:r>
            <a:r>
              <a:rPr kumimoji="1" lang="ja-JP" altLang="en-US" sz="2000" dirty="0">
                <a:latin typeface="+mn-lt"/>
              </a:rPr>
              <a:t>原案作成委員会委員長</a:t>
            </a:r>
            <a:endParaRPr lang="en-US" altLang="ja-JP" sz="2000" dirty="0">
              <a:latin typeface="+mn-lt"/>
            </a:endParaRPr>
          </a:p>
          <a:p>
            <a:pPr marL="5040000"/>
            <a:r>
              <a:rPr kumimoji="1" lang="en-US" altLang="ja-JP" sz="2000" dirty="0">
                <a:latin typeface="+mn-lt"/>
              </a:rPr>
              <a:t>ISO/IEC JTC1/SC34/WG4(OOXML)</a:t>
            </a:r>
            <a:r>
              <a:rPr kumimoji="1" lang="ja-JP" altLang="en-US" sz="2000" dirty="0">
                <a:latin typeface="+mn-lt"/>
              </a:rPr>
              <a:t>委員長</a:t>
            </a:r>
            <a:endParaRPr kumimoji="1" lang="en-US" altLang="ja-JP" sz="2000" dirty="0">
              <a:latin typeface="+mn-lt"/>
            </a:endParaRPr>
          </a:p>
          <a:p>
            <a:pPr marL="5040000"/>
            <a:r>
              <a:rPr lang="ja-JP" altLang="en-US" sz="2000" dirty="0">
                <a:latin typeface="+mn-lt"/>
              </a:rPr>
              <a:t>情報処理学会規格調査会</a:t>
            </a:r>
            <a:br>
              <a:rPr lang="en-US" altLang="ja-JP" sz="2000">
                <a:latin typeface="+mn-lt"/>
              </a:rPr>
            </a:br>
            <a:r>
              <a:rPr lang="en-US" altLang="ja-JP" sz="2000">
                <a:latin typeface="+mn-lt"/>
              </a:rPr>
              <a:t>SC34</a:t>
            </a:r>
            <a:r>
              <a:rPr lang="ja-JP" altLang="en-US" sz="2000" dirty="0">
                <a:latin typeface="+mn-lt"/>
              </a:rPr>
              <a:t>専門委員会委員長</a:t>
            </a:r>
            <a:endParaRPr lang="en-US" altLang="ja-JP" sz="2000" dirty="0">
              <a:latin typeface="+mn-lt"/>
            </a:endParaRPr>
          </a:p>
          <a:p>
            <a:pPr marL="7200000"/>
            <a:r>
              <a:rPr kumimoji="1" lang="ja-JP" altLang="en-US" sz="2000" dirty="0">
                <a:latin typeface="+mn-lt"/>
              </a:rPr>
              <a:t>村田真</a:t>
            </a:r>
            <a:endParaRPr kumimoji="1" lang="ja-JP" altLang="en-US" sz="1050" dirty="0">
              <a:latin typeface="+mn-lt"/>
            </a:endParaRPr>
          </a:p>
        </p:txBody>
      </p:sp>
      <p:cxnSp>
        <p:nvCxnSpPr>
          <p:cNvPr id="26" name="Straight Connector 2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81946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CCC47-942B-4A4C-A13D-537C361F30FF}"/>
              </a:ext>
            </a:extLst>
          </p:cNvPr>
          <p:cNvSpPr>
            <a:spLocks noGrp="1"/>
          </p:cNvSpPr>
          <p:nvPr>
            <p:ph type="title"/>
          </p:nvPr>
        </p:nvSpPr>
        <p:spPr/>
        <p:txBody>
          <a:bodyPr>
            <a:noAutofit/>
          </a:bodyPr>
          <a:lstStyle/>
          <a:p>
            <a:pPr>
              <a:lnSpc>
                <a:spcPct val="150000"/>
              </a:lnSpc>
            </a:pPr>
            <a:r>
              <a:rPr kumimoji="1" lang="ja-JP" altLang="en-US" sz="4000" dirty="0"/>
              <a:t>達成手段として</a:t>
            </a:r>
            <a:r>
              <a:rPr kumimoji="1" lang="en-US" altLang="ja-JP" sz="4000" dirty="0"/>
              <a:t>EPUB</a:t>
            </a:r>
            <a:r>
              <a:rPr kumimoji="1" lang="ja-JP" altLang="en-US" sz="4000" dirty="0"/>
              <a:t>アクセシビリティが認知</a:t>
            </a:r>
            <a:r>
              <a:rPr lang="ja-JP" altLang="en-US" sz="4000" dirty="0"/>
              <a:t>？</a:t>
            </a:r>
            <a:endParaRPr kumimoji="1" lang="ja-JP" altLang="en-US" sz="4000" dirty="0"/>
          </a:p>
        </p:txBody>
      </p:sp>
      <p:sp>
        <p:nvSpPr>
          <p:cNvPr id="4" name="コンテンツ プレースホルダー 3">
            <a:extLst>
              <a:ext uri="{FF2B5EF4-FFF2-40B4-BE49-F238E27FC236}">
                <a16:creationId xmlns:a16="http://schemas.microsoft.com/office/drawing/2014/main" id="{4269F815-36B2-4253-9A0A-112349ED179B}"/>
              </a:ext>
            </a:extLst>
          </p:cNvPr>
          <p:cNvSpPr>
            <a:spLocks noGrp="1"/>
          </p:cNvSpPr>
          <p:nvPr>
            <p:ph idx="1"/>
          </p:nvPr>
        </p:nvSpPr>
        <p:spPr>
          <a:xfrm>
            <a:off x="3048000" y="2231136"/>
            <a:ext cx="8107679" cy="3637958"/>
          </a:xfrm>
        </p:spPr>
        <p:txBody>
          <a:bodyPr>
            <a:normAutofit/>
          </a:bodyPr>
          <a:lstStyle/>
          <a:p>
            <a:pPr lvl="1">
              <a:lnSpc>
                <a:spcPct val="150000"/>
              </a:lnSpc>
            </a:pPr>
            <a:r>
              <a:rPr lang="en-US" altLang="ja-JP" sz="2400" dirty="0">
                <a:hlinkClick r:id="rId2"/>
              </a:rPr>
              <a:t>EPUB Accessibility - EU Accessibility Act Mapping </a:t>
            </a:r>
            <a:r>
              <a:rPr lang="ja-JP" altLang="en-US" sz="2400" dirty="0"/>
              <a:t>（</a:t>
            </a:r>
            <a:r>
              <a:rPr lang="en-US" altLang="ja-JP" sz="2400" dirty="0"/>
              <a:t>W3C</a:t>
            </a:r>
            <a:r>
              <a:rPr lang="ja-JP" altLang="en-US" sz="2400" dirty="0"/>
              <a:t>ノート）</a:t>
            </a:r>
            <a:endParaRPr lang="en-US" altLang="ja-JP" sz="2400" dirty="0"/>
          </a:p>
          <a:p>
            <a:pPr lvl="2">
              <a:lnSpc>
                <a:spcPct val="150000"/>
              </a:lnSpc>
            </a:pPr>
            <a:r>
              <a:rPr lang="en-US" altLang="ja-JP" sz="1800" dirty="0"/>
              <a:t>EAA</a:t>
            </a:r>
            <a:r>
              <a:rPr lang="ja-JP" altLang="en-US" sz="1800" dirty="0"/>
              <a:t>の条文ごとに、</a:t>
            </a:r>
            <a:r>
              <a:rPr lang="en-US" altLang="ja-JP" sz="1800" dirty="0"/>
              <a:t>EPUB</a:t>
            </a:r>
            <a:r>
              <a:rPr lang="ja-JP" altLang="en-US" sz="1800" dirty="0"/>
              <a:t>アクセシビリティ仕様のどの部分を用いれば達成できるかを示したもの</a:t>
            </a:r>
            <a:endParaRPr lang="en-US" altLang="ja-JP" sz="1800" dirty="0"/>
          </a:p>
          <a:p>
            <a:pPr lvl="2">
              <a:lnSpc>
                <a:spcPct val="150000"/>
              </a:lnSpc>
            </a:pPr>
            <a:endParaRPr lang="en-US" altLang="ja-JP" sz="1800" dirty="0"/>
          </a:p>
          <a:p>
            <a:pPr lvl="1">
              <a:lnSpc>
                <a:spcPct val="150000"/>
              </a:lnSpc>
            </a:pPr>
            <a:r>
              <a:rPr lang="ja-JP" altLang="en-US" sz="2400" dirty="0">
                <a:hlinkClick r:id="rId3"/>
              </a:rPr>
              <a:t>ヨーロッパ出版者連盟から欧州委員会への公開書簡</a:t>
            </a:r>
            <a:endParaRPr lang="en-US" altLang="ja-JP" sz="2400" dirty="0"/>
          </a:p>
          <a:p>
            <a:pPr lvl="2">
              <a:lnSpc>
                <a:spcPct val="150000"/>
              </a:lnSpc>
            </a:pPr>
            <a:r>
              <a:rPr lang="en-US" altLang="ja-JP" sz="1800" dirty="0"/>
              <a:t>EAA</a:t>
            </a:r>
            <a:r>
              <a:rPr lang="ja-JP" altLang="en-US" sz="1800" dirty="0"/>
              <a:t>の要件を満たすための仕様として承認することを要請</a:t>
            </a:r>
            <a:r>
              <a:rPr lang="en-US" altLang="ja-JP" sz="1800" dirty="0"/>
              <a:t>	</a:t>
            </a:r>
            <a:endParaRPr lang="ja-JP" altLang="en-US" sz="1800" dirty="0"/>
          </a:p>
        </p:txBody>
      </p:sp>
      <p:pic>
        <p:nvPicPr>
          <p:cNvPr id="6" name="図 5" descr="図形&#10;&#10;中程度の精度で自動的に生成された説明">
            <a:extLst>
              <a:ext uri="{FF2B5EF4-FFF2-40B4-BE49-F238E27FC236}">
                <a16:creationId xmlns:a16="http://schemas.microsoft.com/office/drawing/2014/main" id="{4879FFA3-A769-4A47-8A6C-514E0749F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2597277"/>
            <a:ext cx="1619300" cy="2096181"/>
          </a:xfrm>
          <a:prstGeom prst="rect">
            <a:avLst/>
          </a:prstGeom>
        </p:spPr>
      </p:pic>
    </p:spTree>
    <p:extLst>
      <p:ext uri="{BB962C8B-B14F-4D97-AF65-F5344CB8AC3E}">
        <p14:creationId xmlns:p14="http://schemas.microsoft.com/office/powerpoint/2010/main" val="1983159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0E877-BF1A-4CEB-B9B7-7143F00239CE}"/>
              </a:ext>
            </a:extLst>
          </p:cNvPr>
          <p:cNvSpPr>
            <a:spLocks noGrp="1"/>
          </p:cNvSpPr>
          <p:nvPr>
            <p:ph type="title"/>
          </p:nvPr>
        </p:nvSpPr>
        <p:spPr/>
        <p:txBody>
          <a:bodyPr/>
          <a:lstStyle/>
          <a:p>
            <a:r>
              <a:rPr kumimoji="1" lang="en-US" altLang="ja-JP" dirty="0"/>
              <a:t>JIS</a:t>
            </a:r>
            <a:r>
              <a:rPr kumimoji="1" lang="ja-JP" altLang="en-US"/>
              <a:t>規格化</a:t>
            </a:r>
            <a:endParaRPr kumimoji="1" lang="ja-JP" altLang="en-US" dirty="0"/>
          </a:p>
        </p:txBody>
      </p:sp>
      <p:sp>
        <p:nvSpPr>
          <p:cNvPr id="3" name="コンテンツ プレースホルダー 2">
            <a:extLst>
              <a:ext uri="{FF2B5EF4-FFF2-40B4-BE49-F238E27FC236}">
                <a16:creationId xmlns:a16="http://schemas.microsoft.com/office/drawing/2014/main" id="{BE26DEA3-5EF3-4AFA-8E1B-1ED2DCEE3D59}"/>
              </a:ext>
            </a:extLst>
          </p:cNvPr>
          <p:cNvSpPr>
            <a:spLocks noGrp="1"/>
          </p:cNvSpPr>
          <p:nvPr>
            <p:ph idx="1"/>
          </p:nvPr>
        </p:nvSpPr>
        <p:spPr/>
        <p:txBody>
          <a:bodyPr vert="horz" lIns="0" tIns="45720" rIns="0" bIns="45720" rtlCol="0" anchor="t">
            <a:normAutofit fontScale="92500"/>
          </a:bodyPr>
          <a:lstStyle/>
          <a:p>
            <a:pPr defTabSz="720000">
              <a:lnSpc>
                <a:spcPct val="150000"/>
              </a:lnSpc>
              <a:tabLst>
                <a:tab pos="2160000" algn="l"/>
              </a:tabLst>
            </a:pPr>
            <a:r>
              <a:rPr lang="ja-JP" altLang="en-US" b="1" dirty="0"/>
              <a:t>規格番号 </a:t>
            </a:r>
            <a:r>
              <a:rPr lang="en-US" altLang="ja-JP" b="1" dirty="0"/>
              <a:t>	</a:t>
            </a:r>
            <a:r>
              <a:rPr kumimoji="1" lang="en-US" altLang="ja-JP" sz="2400" dirty="0"/>
              <a:t>JIS X 23761</a:t>
            </a:r>
            <a:endParaRPr kumimoji="1" lang="en-US" altLang="ja-JP" b="1" dirty="0"/>
          </a:p>
          <a:p>
            <a:pPr defTabSz="720000">
              <a:lnSpc>
                <a:spcPct val="150000"/>
              </a:lnSpc>
              <a:tabLst>
                <a:tab pos="2160000" algn="l"/>
              </a:tabLst>
            </a:pPr>
            <a:r>
              <a:rPr kumimoji="1" lang="ja-JP" altLang="en-US" b="1" dirty="0"/>
              <a:t>名称</a:t>
            </a:r>
            <a:r>
              <a:rPr kumimoji="1" lang="en-US" altLang="ja-JP" b="1" dirty="0"/>
              <a:t>	</a:t>
            </a:r>
            <a:r>
              <a:rPr kumimoji="1" lang="en-US" altLang="ja-JP" sz="2400" dirty="0"/>
              <a:t>EPUB</a:t>
            </a:r>
            <a:r>
              <a:rPr kumimoji="1" lang="ja-JP" altLang="en-US" sz="2400" dirty="0"/>
              <a:t>アクセシビリティ </a:t>
            </a:r>
            <a:r>
              <a:rPr kumimoji="1" lang="en-US" altLang="ja-JP" sz="2400" dirty="0"/>
              <a:t>- EPUB</a:t>
            </a:r>
            <a:r>
              <a:rPr kumimoji="1" lang="ja-JP" altLang="en-US" sz="2400" dirty="0"/>
              <a:t>出版物の適合性と発見性の要件</a:t>
            </a:r>
            <a:endParaRPr kumimoji="1" lang="ja-JP" altLang="en-US" dirty="0"/>
          </a:p>
          <a:p>
            <a:pPr defTabSz="720000">
              <a:lnSpc>
                <a:spcPct val="150000"/>
              </a:lnSpc>
              <a:tabLst>
                <a:tab pos="2160000" algn="l"/>
              </a:tabLst>
            </a:pPr>
            <a:r>
              <a:rPr lang="ja-JP" altLang="en-US" b="1" i="0" dirty="0">
                <a:effectLst/>
                <a:latin typeface="YuGothic"/>
              </a:rPr>
              <a:t>発行時期</a:t>
            </a:r>
            <a:r>
              <a:rPr lang="en-US" altLang="ja-JP" b="1" i="0" dirty="0">
                <a:effectLst/>
                <a:latin typeface="YuGothic"/>
              </a:rPr>
              <a:t> 	</a:t>
            </a:r>
            <a:r>
              <a:rPr lang="en-US" altLang="ja-JP" sz="2400" i="0" dirty="0">
                <a:effectLst/>
                <a:latin typeface="YuGothic"/>
              </a:rPr>
              <a:t>2022</a:t>
            </a:r>
            <a:r>
              <a:rPr lang="ja-JP" altLang="en-US" sz="2400" i="0" dirty="0">
                <a:effectLst/>
                <a:latin typeface="YuGothic"/>
              </a:rPr>
              <a:t>年</a:t>
            </a:r>
            <a:r>
              <a:rPr lang="en-US" altLang="ja-JP" sz="2400" i="0" dirty="0">
                <a:effectLst/>
                <a:latin typeface="YuGothic"/>
              </a:rPr>
              <a:t>7</a:t>
            </a:r>
            <a:r>
              <a:rPr lang="ja-JP" altLang="en-US" sz="2400" i="0" dirty="0">
                <a:effectLst/>
                <a:latin typeface="YuGothic"/>
              </a:rPr>
              <a:t>月に申出</a:t>
            </a:r>
            <a:endParaRPr lang="en-US" altLang="ja-JP" sz="2400" i="0" dirty="0">
              <a:effectLst/>
              <a:latin typeface="YuGothic"/>
            </a:endParaRPr>
          </a:p>
          <a:p>
            <a:pPr defTabSz="720000">
              <a:lnSpc>
                <a:spcPct val="150000"/>
              </a:lnSpc>
              <a:tabLst>
                <a:tab pos="2160000" algn="l"/>
              </a:tabLst>
            </a:pPr>
            <a:r>
              <a:rPr lang="ja-JP" altLang="en-US" b="1" dirty="0">
                <a:latin typeface="YuGothic"/>
              </a:rPr>
              <a:t>追加内容</a:t>
            </a:r>
            <a:r>
              <a:rPr lang="en-US" altLang="ja-JP" dirty="0">
                <a:latin typeface="YuGothic"/>
              </a:rPr>
              <a:t> 	</a:t>
            </a:r>
            <a:r>
              <a:rPr lang="ja-JP" altLang="en-US" sz="2400" dirty="0">
                <a:latin typeface="YuGothic"/>
              </a:rPr>
              <a:t>日本語固有のアクセシビリティ要件について、参考情報を追加する</a:t>
            </a:r>
            <a:r>
              <a:rPr kumimoji="1" lang="ja-JP" altLang="en-US" sz="2400" dirty="0">
                <a:latin typeface="YuGothic"/>
              </a:rPr>
              <a:t>。</a:t>
            </a:r>
            <a:endParaRPr lang="en-US" altLang="ja-JP" sz="2400" dirty="0">
              <a:latin typeface="YuGothic"/>
            </a:endParaRPr>
          </a:p>
          <a:p>
            <a:pPr defTabSz="720000">
              <a:lnSpc>
                <a:spcPct val="150000"/>
              </a:lnSpc>
              <a:tabLst>
                <a:tab pos="2160000" algn="l"/>
              </a:tabLst>
            </a:pPr>
            <a:r>
              <a:rPr kumimoji="1" lang="ja-JP" altLang="en-US" b="1" dirty="0">
                <a:latin typeface="YuGothic"/>
                <a:ea typeface="ＭＳ Ｐゴシック"/>
              </a:rPr>
              <a:t>原案作成委員会</a:t>
            </a:r>
            <a:r>
              <a:rPr kumimoji="1" lang="en-US" altLang="ja-JP" b="1" dirty="0">
                <a:latin typeface="YuGothic"/>
                <a:ea typeface="ＭＳ Ｐゴシック"/>
              </a:rPr>
              <a:t>: 	</a:t>
            </a:r>
            <a:r>
              <a:rPr kumimoji="1" lang="en-US" altLang="ja-JP" sz="2400" dirty="0">
                <a:latin typeface="YuGothic"/>
                <a:ea typeface="ＭＳ Ｐゴシック"/>
              </a:rPr>
              <a:t>2021</a:t>
            </a:r>
            <a:r>
              <a:rPr kumimoji="1" lang="ja-JP" altLang="en-US" sz="2400" dirty="0">
                <a:latin typeface="YuGothic"/>
                <a:ea typeface="ＭＳ Ｐゴシック"/>
              </a:rPr>
              <a:t>年</a:t>
            </a:r>
            <a:r>
              <a:rPr kumimoji="1" lang="en-US" altLang="ja-JP" sz="2400" dirty="0">
                <a:latin typeface="YuGothic"/>
                <a:ea typeface="ＭＳ Ｐゴシック"/>
              </a:rPr>
              <a:t>7</a:t>
            </a:r>
            <a:r>
              <a:rPr kumimoji="1" lang="ja-JP" altLang="en-US" sz="2400" dirty="0">
                <a:latin typeface="YuGothic"/>
                <a:ea typeface="ＭＳ Ｐゴシック"/>
              </a:rPr>
              <a:t>月</a:t>
            </a:r>
            <a:r>
              <a:rPr kumimoji="1" lang="en-US" altLang="ja-JP" sz="2400" dirty="0">
                <a:latin typeface="YuGothic"/>
                <a:ea typeface="ＭＳ Ｐゴシック"/>
              </a:rPr>
              <a:t>1</a:t>
            </a:r>
            <a:r>
              <a:rPr kumimoji="1" lang="ja-JP" altLang="en-US" sz="2400" dirty="0">
                <a:latin typeface="YuGothic"/>
                <a:ea typeface="ＭＳ Ｐゴシック"/>
              </a:rPr>
              <a:t>日に発足し</a:t>
            </a:r>
            <a:r>
              <a:rPr lang="ja-JP" altLang="en-US" sz="2400" dirty="0">
                <a:latin typeface="YuGothic"/>
                <a:ea typeface="ＭＳ Ｐゴシック"/>
              </a:rPr>
              <a:t>、委員長は村田が務めている</a:t>
            </a:r>
            <a:r>
              <a:rPr kumimoji="1" lang="ja-JP" altLang="en-US" sz="2400" dirty="0">
                <a:latin typeface="YuGothic"/>
                <a:ea typeface="ＭＳ Ｐゴシック"/>
              </a:rPr>
              <a:t>。</a:t>
            </a:r>
            <a:br>
              <a:rPr kumimoji="1" lang="en-US" altLang="ja-JP" sz="2400" dirty="0">
                <a:latin typeface="YuGothic"/>
              </a:rPr>
            </a:br>
            <a:r>
              <a:rPr kumimoji="1" lang="en-US" altLang="ja-JP" sz="2400" dirty="0">
                <a:latin typeface="YuGothic"/>
                <a:ea typeface="ＭＳ Ｐゴシック"/>
              </a:rPr>
              <a:t>	</a:t>
            </a:r>
            <a:r>
              <a:rPr kumimoji="1" lang="ja-JP" altLang="en-US" sz="2400" dirty="0">
                <a:latin typeface="YuGothic"/>
                <a:ea typeface="ＭＳ Ｐゴシック"/>
              </a:rPr>
              <a:t>参加希望は歓迎する。</a:t>
            </a:r>
            <a:endParaRPr lang="ja-JP" altLang="en-US">
              <a:ea typeface="ＭＳ Ｐゴシック"/>
              <a:cs typeface="Calibri"/>
            </a:endParaRPr>
          </a:p>
        </p:txBody>
      </p:sp>
    </p:spTree>
    <p:extLst>
      <p:ext uri="{BB962C8B-B14F-4D97-AF65-F5344CB8AC3E}">
        <p14:creationId xmlns:p14="http://schemas.microsoft.com/office/powerpoint/2010/main" val="3550040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A41039-A6F3-4389-8BFD-B1A9FB96822B}"/>
              </a:ext>
            </a:extLst>
          </p:cNvPr>
          <p:cNvSpPr>
            <a:spLocks noGrp="1"/>
          </p:cNvSpPr>
          <p:nvPr>
            <p:ph type="title"/>
          </p:nvPr>
        </p:nvSpPr>
        <p:spPr/>
        <p:txBody>
          <a:bodyPr/>
          <a:lstStyle/>
          <a:p>
            <a:r>
              <a:rPr kumimoji="1" lang="ja-JP" altLang="en-US"/>
              <a:t>車輪を再発明</a:t>
            </a:r>
            <a:r>
              <a:rPr kumimoji="1" lang="ja-JP" altLang="en-US" dirty="0"/>
              <a:t>しないこと！</a:t>
            </a:r>
          </a:p>
        </p:txBody>
      </p:sp>
      <p:sp>
        <p:nvSpPr>
          <p:cNvPr id="3" name="コンテンツ プレースホルダー 2">
            <a:extLst>
              <a:ext uri="{FF2B5EF4-FFF2-40B4-BE49-F238E27FC236}">
                <a16:creationId xmlns:a16="http://schemas.microsoft.com/office/drawing/2014/main" id="{BA89EE94-ED8D-4836-979E-7FD3A7E74EEC}"/>
              </a:ext>
            </a:extLst>
          </p:cNvPr>
          <p:cNvSpPr>
            <a:spLocks noGrp="1"/>
          </p:cNvSpPr>
          <p:nvPr>
            <p:ph idx="1"/>
          </p:nvPr>
        </p:nvSpPr>
        <p:spPr/>
        <p:txBody>
          <a:bodyPr/>
          <a:lstStyle/>
          <a:p>
            <a:pPr>
              <a:lnSpc>
                <a:spcPct val="150000"/>
              </a:lnSpc>
            </a:pPr>
            <a:r>
              <a:rPr lang="ja-JP" altLang="en-US" dirty="0">
                <a:solidFill>
                  <a:srgbClr val="000000"/>
                </a:solidFill>
                <a:latin typeface="ＭＳ Ｐゴシック" panose="020B0600070205080204" pitchFamily="50" charset="-128"/>
                <a:ea typeface="ＭＳ Ｐゴシック" panose="020B0600070205080204" pitchFamily="50" charset="-128"/>
              </a:rPr>
              <a:t>我が国の</a:t>
            </a:r>
            <a:r>
              <a:rPr lang="ja-JP" altLang="en-US" dirty="0">
                <a:solidFill>
                  <a:srgbClr val="000000"/>
                </a:solidFill>
                <a:latin typeface="ＭＳ Ｐゴシック" panose="020B0600070205080204" pitchFamily="50" charset="-128"/>
                <a:ea typeface="ＭＳ Ｐゴシック" panose="020B0600070205080204" pitchFamily="50" charset="-128"/>
                <a:hlinkClick r:id="rId2"/>
              </a:rPr>
              <a:t>障害者基本計画（第四次）</a:t>
            </a:r>
            <a:r>
              <a:rPr lang="ja-JP" altLang="en-US" dirty="0">
                <a:solidFill>
                  <a:srgbClr val="000000"/>
                </a:solidFill>
                <a:latin typeface="ＭＳ Ｐゴシック" panose="020B0600070205080204" pitchFamily="50" charset="-128"/>
                <a:ea typeface="ＭＳ Ｐゴシック" panose="020B0600070205080204" pitchFamily="50" charset="-128"/>
              </a:rPr>
              <a:t>も、</a:t>
            </a:r>
            <a:r>
              <a:rPr lang="en-US" altLang="ja-JP" dirty="0">
                <a:solidFill>
                  <a:srgbClr val="000000"/>
                </a:solidFill>
                <a:latin typeface="ＭＳ Ｐゴシック" panose="020B0600070205080204" pitchFamily="50" charset="-128"/>
                <a:ea typeface="ＭＳ Ｐゴシック" panose="020B0600070205080204" pitchFamily="50" charset="-128"/>
              </a:rPr>
              <a:t>JIS</a:t>
            </a:r>
            <a:r>
              <a:rPr lang="ja-JP" altLang="en-US" dirty="0">
                <a:solidFill>
                  <a:srgbClr val="000000"/>
                </a:solidFill>
                <a:latin typeface="ＭＳ Ｐゴシック" panose="020B0600070205080204" pitchFamily="50" charset="-128"/>
                <a:ea typeface="ＭＳ Ｐゴシック" panose="020B0600070205080204" pitchFamily="50" charset="-128"/>
              </a:rPr>
              <a:t>規格に基づく情報アクセシビリティを求めている。</a:t>
            </a:r>
            <a:endParaRPr lang="en-US" altLang="ja-JP" dirty="0">
              <a:solidFill>
                <a:srgbClr val="000000"/>
              </a:solidFill>
              <a:latin typeface="ＭＳ Ｐゴシック" panose="020B0600070205080204" pitchFamily="50" charset="-128"/>
              <a:ea typeface="ＭＳ Ｐゴシック" panose="020B0600070205080204" pitchFamily="50" charset="-128"/>
            </a:endParaRPr>
          </a:p>
          <a:p>
            <a:pPr>
              <a:lnSpc>
                <a:spcPct val="150000"/>
              </a:lnSpc>
            </a:pPr>
            <a:r>
              <a:rPr lang="ja-JP" altLang="en-US" b="0" i="0" dirty="0">
                <a:solidFill>
                  <a:srgbClr val="000000"/>
                </a:solidFill>
                <a:effectLst/>
                <a:latin typeface="ＭＳ Ｐゴシック" panose="020B0600070205080204" pitchFamily="50" charset="-128"/>
                <a:ea typeface="ＭＳ Ｐゴシック" panose="020B0600070205080204" pitchFamily="50" charset="-128"/>
              </a:rPr>
              <a:t>広く受け入れられ確立されている技術を（知らずに、または意図的に無視して）再び一から作ってはいけない！</a:t>
            </a: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a:p>
            <a:pPr>
              <a:lnSpc>
                <a:spcPct val="150000"/>
              </a:lnSpc>
            </a:pPr>
            <a:endParaRPr lang="en-US" altLang="ja-JP" b="0" i="0" dirty="0">
              <a:solidFill>
                <a:srgbClr val="000000"/>
              </a:solidFill>
              <a:effectLst/>
              <a:latin typeface="ＭＳ Ｐゴシック" panose="020B0600070205080204" pitchFamily="50" charset="-128"/>
              <a:ea typeface="ＭＳ Ｐゴシック" panose="020B0600070205080204" pitchFamily="50" charset="-128"/>
            </a:endParaRPr>
          </a:p>
        </p:txBody>
      </p:sp>
      <p:pic>
        <p:nvPicPr>
          <p:cNvPr id="2050" name="Picture 2" descr="車輪の再発明のイラスト">
            <a:extLst>
              <a:ext uri="{FF2B5EF4-FFF2-40B4-BE49-F238E27FC236}">
                <a16:creationId xmlns:a16="http://schemas.microsoft.com/office/drawing/2014/main" id="{8AAB5A20-DAED-4E3D-8659-049AA5CE7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240" y="3186295"/>
            <a:ext cx="2682799" cy="26827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悔しくてハンカチを噛む人のイラスト（男性）">
            <a:extLst>
              <a:ext uri="{FF2B5EF4-FFF2-40B4-BE49-F238E27FC236}">
                <a16:creationId xmlns:a16="http://schemas.microsoft.com/office/drawing/2014/main" id="{A1C8AC8B-37DD-4DD7-8D40-0243E9EF96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824" y="3934534"/>
            <a:ext cx="1373873" cy="20429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悔しくてハンカチを噛む人のイラスト（女性）">
            <a:extLst>
              <a:ext uri="{FF2B5EF4-FFF2-40B4-BE49-F238E27FC236}">
                <a16:creationId xmlns:a16="http://schemas.microsoft.com/office/drawing/2014/main" id="{C2C1216D-3107-48A4-9C43-B67E030EF9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7213039" y="3796601"/>
            <a:ext cx="1466532" cy="21808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混乱する人のイラスト（男性）">
            <a:extLst>
              <a:ext uri="{FF2B5EF4-FFF2-40B4-BE49-F238E27FC236}">
                <a16:creationId xmlns:a16="http://schemas.microsoft.com/office/drawing/2014/main" id="{6DEB20E0-20EB-4379-9AB6-B6E9188947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320" y="3936502"/>
            <a:ext cx="1556590" cy="18259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混乱する人のイラスト（女性）">
            <a:extLst>
              <a:ext uri="{FF2B5EF4-FFF2-40B4-BE49-F238E27FC236}">
                <a16:creationId xmlns:a16="http://schemas.microsoft.com/office/drawing/2014/main" id="{AFABC57C-4A59-466C-8EBD-74C0B073E6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5619" y="3857414"/>
            <a:ext cx="1624013"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270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CD1DE3FE-C7C1-4E89-8EF6-1FCEC0762C96}"/>
              </a:ext>
            </a:extLst>
          </p:cNvPr>
          <p:cNvGraphicFramePr>
            <a:graphicFrameLocks noGrp="1"/>
          </p:cNvGraphicFramePr>
          <p:nvPr>
            <p:extLst>
              <p:ext uri="{D42A27DB-BD31-4B8C-83A1-F6EECF244321}">
                <p14:modId xmlns:p14="http://schemas.microsoft.com/office/powerpoint/2010/main" val="3827564950"/>
              </p:ext>
            </p:extLst>
          </p:nvPr>
        </p:nvGraphicFramePr>
        <p:xfrm>
          <a:off x="744380" y="2146042"/>
          <a:ext cx="11254786" cy="4180114"/>
        </p:xfrm>
        <a:graphic>
          <a:graphicData uri="http://schemas.openxmlformats.org/drawingml/2006/table">
            <a:tbl>
              <a:tblPr>
                <a:tableStyleId>{5C22544A-7EE6-4342-B048-85BDC9FD1C3A}</a:tableStyleId>
              </a:tblPr>
              <a:tblGrid>
                <a:gridCol w="2542411">
                  <a:extLst>
                    <a:ext uri="{9D8B030D-6E8A-4147-A177-3AD203B41FA5}">
                      <a16:colId xmlns:a16="http://schemas.microsoft.com/office/drawing/2014/main" val="699832514"/>
                    </a:ext>
                  </a:extLst>
                </a:gridCol>
                <a:gridCol w="4092747">
                  <a:extLst>
                    <a:ext uri="{9D8B030D-6E8A-4147-A177-3AD203B41FA5}">
                      <a16:colId xmlns:a16="http://schemas.microsoft.com/office/drawing/2014/main" val="2909405509"/>
                    </a:ext>
                  </a:extLst>
                </a:gridCol>
                <a:gridCol w="4619628">
                  <a:extLst>
                    <a:ext uri="{9D8B030D-6E8A-4147-A177-3AD203B41FA5}">
                      <a16:colId xmlns:a16="http://schemas.microsoft.com/office/drawing/2014/main" val="3416236871"/>
                    </a:ext>
                  </a:extLst>
                </a:gridCol>
              </a:tblGrid>
              <a:tr h="2039817">
                <a:tc>
                  <a:txBody>
                    <a:bodyPr/>
                    <a:lstStyle/>
                    <a:p>
                      <a:r>
                        <a:rPr kumimoji="1" lang="en-US" altLang="ja-JP" dirty="0"/>
                        <a:t>Web</a:t>
                      </a:r>
                      <a:r>
                        <a:rPr kumimoji="1" lang="ja-JP" altLang="en-US" dirty="0"/>
                        <a:t>（</a:t>
                      </a:r>
                      <a:r>
                        <a:rPr kumimoji="1" lang="en-US" altLang="ja-JP" dirty="0"/>
                        <a:t>HTML)</a:t>
                      </a:r>
                      <a:endParaRPr kumimoji="1" lang="ja-JP" altLang="en-US" dirty="0"/>
                    </a:p>
                  </a:txBody>
                  <a:tcPr>
                    <a:noFill/>
                  </a:tcPr>
                </a:tc>
                <a:tc>
                  <a:txBody>
                    <a:bodyPr/>
                    <a:lstStyle/>
                    <a:p>
                      <a:endParaRPr kumimoji="1" lang="en-US" altLang="ja-JP" dirty="0"/>
                    </a:p>
                    <a:p>
                      <a:r>
                        <a:rPr kumimoji="1" lang="en-US" altLang="ja-JP" dirty="0"/>
                        <a:t>Web Contents Accessibility Guidelines</a:t>
                      </a:r>
                      <a:r>
                        <a:rPr kumimoji="1" lang="ja-JP" altLang="en-US" dirty="0"/>
                        <a:t> </a:t>
                      </a:r>
                      <a:r>
                        <a:rPr kumimoji="1" lang="en-US" altLang="ja-JP" dirty="0"/>
                        <a:t>(ISO/IEC,</a:t>
                      </a:r>
                      <a:r>
                        <a:rPr kumimoji="1" lang="ja-JP" altLang="en-US" dirty="0"/>
                        <a:t> </a:t>
                      </a:r>
                      <a:r>
                        <a:rPr kumimoji="1" lang="en-US" altLang="ja-JP" dirty="0"/>
                        <a:t>W3C)</a:t>
                      </a:r>
                      <a:endParaRPr kumimoji="1" lang="ja-JP" altLang="en-US" dirty="0"/>
                    </a:p>
                  </a:txBody>
                  <a:tcPr>
                    <a:noFill/>
                  </a:tcPr>
                </a:tc>
                <a:tc>
                  <a:txBody>
                    <a:bodyPr/>
                    <a:lstStyle/>
                    <a:p>
                      <a:endParaRPr kumimoji="1" lang="en-US" altLang="ja-JP" dirty="0"/>
                    </a:p>
                    <a:p>
                      <a:r>
                        <a:rPr kumimoji="1" lang="en-US" altLang="ja-JP" dirty="0"/>
                        <a:t>JIS X 8341-3 </a:t>
                      </a:r>
                      <a:r>
                        <a:rPr kumimoji="1" lang="ja-JP" altLang="en-US" dirty="0"/>
                        <a:t>ウェブアクセシビリティ</a:t>
                      </a:r>
                      <a:endParaRPr kumimoji="1" lang="en-US" altLang="ja-JP" dirty="0"/>
                    </a:p>
                    <a:p>
                      <a:endParaRPr kumimoji="1" lang="en-US" altLang="ja-JP" dirty="0"/>
                    </a:p>
                    <a:p>
                      <a:r>
                        <a:rPr kumimoji="1" lang="ja-JP" altLang="en-US" dirty="0"/>
                        <a:t>みんなの公共サイト運用ガイドライン（総務省）</a:t>
                      </a:r>
                    </a:p>
                  </a:txBody>
                  <a:tcPr>
                    <a:noFill/>
                  </a:tcPr>
                </a:tc>
                <a:extLst>
                  <a:ext uri="{0D108BD9-81ED-4DB2-BD59-A6C34878D82A}">
                    <a16:rowId xmlns:a16="http://schemas.microsoft.com/office/drawing/2014/main" val="2563443364"/>
                  </a:ext>
                </a:extLst>
              </a:tr>
              <a:tr h="2140297">
                <a:tc>
                  <a:txBody>
                    <a:bodyPr/>
                    <a:lstStyle/>
                    <a:p>
                      <a:r>
                        <a:rPr kumimoji="1" lang="ja-JP" altLang="en-US" dirty="0"/>
                        <a:t>電子書籍（</a:t>
                      </a:r>
                      <a:r>
                        <a:rPr kumimoji="1" lang="en-US" altLang="ja-JP" dirty="0"/>
                        <a:t>EPUB)</a:t>
                      </a:r>
                      <a:endParaRPr kumimoji="1" lang="ja-JP" altLang="en-US" dirty="0"/>
                    </a:p>
                  </a:txBody>
                  <a:tcPr>
                    <a:noFill/>
                  </a:tcPr>
                </a:tc>
                <a:tc>
                  <a:txBody>
                    <a:bodyPr/>
                    <a:lstStyle/>
                    <a:p>
                      <a:endParaRPr kumimoji="1" lang="en-US" altLang="ja-JP" dirty="0"/>
                    </a:p>
                    <a:p>
                      <a:r>
                        <a:rPr kumimoji="1" lang="en-US" altLang="ja-JP" dirty="0"/>
                        <a:t>EPUB</a:t>
                      </a:r>
                      <a:r>
                        <a:rPr kumimoji="1" lang="ja-JP" altLang="en-US" dirty="0"/>
                        <a:t>アクセシビリティ</a:t>
                      </a:r>
                      <a:br>
                        <a:rPr kumimoji="1" lang="en-US" altLang="ja-JP" dirty="0"/>
                      </a:br>
                      <a:r>
                        <a:rPr kumimoji="1" lang="en-US" altLang="ja-JP" dirty="0"/>
                        <a:t>(ISO/IEC, W3C)</a:t>
                      </a:r>
                      <a:endParaRPr kumimoji="1" lang="ja-JP" altLang="en-US" dirty="0"/>
                    </a:p>
                  </a:txBody>
                  <a:tcPr>
                    <a:noFill/>
                  </a:tcPr>
                </a:tc>
                <a:tc>
                  <a:txBody>
                    <a:bodyPr/>
                    <a:lstStyle/>
                    <a:p>
                      <a:endParaRPr kumimoji="1" lang="en-US" altLang="ja-JP" dirty="0"/>
                    </a:p>
                    <a:p>
                      <a:r>
                        <a:rPr kumimoji="1" lang="en-US" altLang="ja-JP" dirty="0"/>
                        <a:t>JIS X 23761</a:t>
                      </a:r>
                    </a:p>
                    <a:p>
                      <a:endParaRPr kumimoji="1" lang="en-US" altLang="ja-JP" dirty="0"/>
                    </a:p>
                    <a:p>
                      <a:r>
                        <a:rPr kumimoji="1" lang="ja-JP" altLang="en-US" dirty="0"/>
                        <a:t>主務大臣に申出され</a:t>
                      </a:r>
                      <a:r>
                        <a:rPr kumimoji="1" lang="en-US" altLang="ja-JP" dirty="0"/>
                        <a:t>(2022</a:t>
                      </a:r>
                      <a:r>
                        <a:rPr kumimoji="1" lang="ja-JP" altLang="en-US" dirty="0"/>
                        <a:t>年</a:t>
                      </a:r>
                      <a:r>
                        <a:rPr kumimoji="1" lang="en-US" altLang="ja-JP" dirty="0"/>
                        <a:t>7</a:t>
                      </a:r>
                      <a:r>
                        <a:rPr kumimoji="1" lang="ja-JP" altLang="en-US" dirty="0"/>
                        <a:t>月</a:t>
                      </a:r>
                      <a:r>
                        <a:rPr kumimoji="1" lang="en-US" altLang="ja-JP" dirty="0"/>
                        <a:t>)</a:t>
                      </a:r>
                      <a:r>
                        <a:rPr kumimoji="1" lang="ja-JP" altLang="en-US" dirty="0"/>
                        <a:t>、</a:t>
                      </a:r>
                      <a:br>
                        <a:rPr kumimoji="1" lang="en-US" altLang="ja-JP" dirty="0"/>
                      </a:br>
                      <a:r>
                        <a:rPr kumimoji="1" lang="ja-JP" altLang="en-US" dirty="0"/>
                        <a:t>審議なしに官報公示される。</a:t>
                      </a:r>
                      <a:endParaRPr kumimoji="1" lang="en-US" altLang="ja-JP" dirty="0"/>
                    </a:p>
                    <a:p>
                      <a:endParaRPr kumimoji="1" lang="en-US" altLang="ja-JP" dirty="0"/>
                    </a:p>
                    <a:p>
                      <a:r>
                        <a:rPr kumimoji="1" lang="en-US" altLang="ja-JP" dirty="0"/>
                        <a:t>?? </a:t>
                      </a:r>
                      <a:r>
                        <a:rPr kumimoji="1" lang="ja-JP" altLang="en-US" dirty="0"/>
                        <a:t>政府のガイドライン </a:t>
                      </a:r>
                      <a:r>
                        <a:rPr kumimoji="1" lang="en-US" altLang="ja-JP" dirty="0"/>
                        <a:t>??</a:t>
                      </a:r>
                      <a:endParaRPr kumimoji="1" lang="ja-JP" altLang="en-US" dirty="0"/>
                    </a:p>
                  </a:txBody>
                  <a:tcPr>
                    <a:noFill/>
                  </a:tcPr>
                </a:tc>
                <a:extLst>
                  <a:ext uri="{0D108BD9-81ED-4DB2-BD59-A6C34878D82A}">
                    <a16:rowId xmlns:a16="http://schemas.microsoft.com/office/drawing/2014/main" val="2366555096"/>
                  </a:ext>
                </a:extLst>
              </a:tr>
            </a:tbl>
          </a:graphicData>
        </a:graphic>
      </p:graphicFrame>
      <p:sp>
        <p:nvSpPr>
          <p:cNvPr id="3" name="タイトル 2">
            <a:extLst>
              <a:ext uri="{FF2B5EF4-FFF2-40B4-BE49-F238E27FC236}">
                <a16:creationId xmlns:a16="http://schemas.microsoft.com/office/drawing/2014/main" id="{BFE6338C-D960-45AD-AD27-D31E12DF7746}"/>
              </a:ext>
            </a:extLst>
          </p:cNvPr>
          <p:cNvSpPr>
            <a:spLocks noGrp="1"/>
          </p:cNvSpPr>
          <p:nvPr>
            <p:ph type="title"/>
          </p:nvPr>
        </p:nvSpPr>
        <p:spPr>
          <a:xfrm>
            <a:off x="1097280" y="315358"/>
            <a:ext cx="10058400" cy="1450757"/>
          </a:xfrm>
        </p:spPr>
        <p:txBody>
          <a:bodyPr/>
          <a:lstStyle/>
          <a:p>
            <a:r>
              <a:rPr kumimoji="1" lang="ja-JP" altLang="en-US" sz="4400" dirty="0"/>
              <a:t>アクセシビリティ</a:t>
            </a:r>
            <a:r>
              <a:rPr kumimoji="1" lang="en-US" altLang="ja-JP" sz="4400" dirty="0"/>
              <a:t>: Web</a:t>
            </a:r>
            <a:r>
              <a:rPr kumimoji="1" lang="ja-JP" altLang="en-US" sz="4400" dirty="0"/>
              <a:t>と電子書籍</a:t>
            </a:r>
            <a:endParaRPr lang="ja-JP" altLang="en-US" dirty="0"/>
          </a:p>
        </p:txBody>
      </p:sp>
      <p:pic>
        <p:nvPicPr>
          <p:cNvPr id="8" name="図 7" descr="ロゴ&#10;&#10;中程度の精度で自動的に生成された説明">
            <a:extLst>
              <a:ext uri="{FF2B5EF4-FFF2-40B4-BE49-F238E27FC236}">
                <a16:creationId xmlns:a16="http://schemas.microsoft.com/office/drawing/2014/main" id="{240413CD-179F-4E2F-9A60-F07A5ACED16A}"/>
              </a:ext>
            </a:extLst>
          </p:cNvPr>
          <p:cNvPicPr>
            <a:picLocks noChangeAspect="1"/>
          </p:cNvPicPr>
          <p:nvPr/>
        </p:nvPicPr>
        <p:blipFill>
          <a:blip r:embed="rId2"/>
          <a:stretch>
            <a:fillRect/>
          </a:stretch>
        </p:blipFill>
        <p:spPr>
          <a:xfrm>
            <a:off x="1200643" y="2531261"/>
            <a:ext cx="882643" cy="860415"/>
          </a:xfrm>
          <a:prstGeom prst="rect">
            <a:avLst/>
          </a:prstGeom>
        </p:spPr>
      </p:pic>
      <p:pic>
        <p:nvPicPr>
          <p:cNvPr id="9" name="図 8" descr="アイコン&#10;&#10;自動的に生成された説明">
            <a:extLst>
              <a:ext uri="{FF2B5EF4-FFF2-40B4-BE49-F238E27FC236}">
                <a16:creationId xmlns:a16="http://schemas.microsoft.com/office/drawing/2014/main" id="{D71951F0-2269-44F6-8FE9-73CC911142FC}"/>
              </a:ext>
            </a:extLst>
          </p:cNvPr>
          <p:cNvPicPr>
            <a:picLocks noChangeAspect="1"/>
          </p:cNvPicPr>
          <p:nvPr/>
        </p:nvPicPr>
        <p:blipFill>
          <a:blip r:embed="rId3"/>
          <a:stretch>
            <a:fillRect/>
          </a:stretch>
        </p:blipFill>
        <p:spPr>
          <a:xfrm>
            <a:off x="1343864" y="4849565"/>
            <a:ext cx="739422" cy="1032485"/>
          </a:xfrm>
          <a:prstGeom prst="rect">
            <a:avLst/>
          </a:prstGeom>
        </p:spPr>
      </p:pic>
    </p:spTree>
    <p:extLst>
      <p:ext uri="{BB962C8B-B14F-4D97-AF65-F5344CB8AC3E}">
        <p14:creationId xmlns:p14="http://schemas.microsoft.com/office/powerpoint/2010/main" val="411350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49D2D-E04F-4245-AA87-5866CEF05BFE}"/>
              </a:ext>
            </a:extLst>
          </p:cNvPr>
          <p:cNvSpPr>
            <a:spLocks noGrp="1"/>
          </p:cNvSpPr>
          <p:nvPr>
            <p:ph type="title"/>
          </p:nvPr>
        </p:nvSpPr>
        <p:spPr/>
        <p:txBody>
          <a:bodyPr/>
          <a:lstStyle/>
          <a:p>
            <a:r>
              <a:rPr kumimoji="1" lang="ja-JP" altLang="en-US" dirty="0"/>
              <a:t>防ぎたいこと</a:t>
            </a:r>
          </a:p>
        </p:txBody>
      </p:sp>
      <p:sp>
        <p:nvSpPr>
          <p:cNvPr id="3" name="コンテンツ プレースホルダー 2">
            <a:extLst>
              <a:ext uri="{FF2B5EF4-FFF2-40B4-BE49-F238E27FC236}">
                <a16:creationId xmlns:a16="http://schemas.microsoft.com/office/drawing/2014/main" id="{9ACE000F-84CB-4BE7-8BCC-9CF68DD3BB0E}"/>
              </a:ext>
            </a:extLst>
          </p:cNvPr>
          <p:cNvSpPr>
            <a:spLocks noGrp="1"/>
          </p:cNvSpPr>
          <p:nvPr>
            <p:ph idx="1"/>
          </p:nvPr>
        </p:nvSpPr>
        <p:spPr>
          <a:xfrm>
            <a:off x="6693028" y="2338062"/>
            <a:ext cx="2857642" cy="3021330"/>
          </a:xfrm>
        </p:spPr>
        <p:txBody>
          <a:bodyPr>
            <a:normAutofit/>
          </a:bodyPr>
          <a:lstStyle/>
          <a:p>
            <a:pPr>
              <a:lnSpc>
                <a:spcPct val="150000"/>
              </a:lnSpc>
            </a:pPr>
            <a:r>
              <a:rPr lang="ja-JP" altLang="en-US" dirty="0"/>
              <a:t>買ったあとで</a:t>
            </a:r>
            <a:endParaRPr lang="en-US" altLang="ja-JP" dirty="0"/>
          </a:p>
          <a:p>
            <a:pPr lvl="1">
              <a:lnSpc>
                <a:spcPct val="150000"/>
              </a:lnSpc>
            </a:pPr>
            <a:r>
              <a:rPr lang="ja-JP" altLang="en-US" sz="2000" dirty="0"/>
              <a:t>音声読み上げできない</a:t>
            </a:r>
            <a:endParaRPr kumimoji="1" lang="en-US" altLang="ja-JP" sz="2000" dirty="0"/>
          </a:p>
          <a:p>
            <a:pPr lvl="1">
              <a:lnSpc>
                <a:spcPct val="150000"/>
              </a:lnSpc>
            </a:pPr>
            <a:r>
              <a:rPr kumimoji="1" lang="ja-JP" altLang="en-US" sz="2000" dirty="0"/>
              <a:t>横書きにできない</a:t>
            </a:r>
            <a:endParaRPr kumimoji="1" lang="en-US" altLang="ja-JP" sz="2000" dirty="0"/>
          </a:p>
          <a:p>
            <a:pPr lvl="1">
              <a:lnSpc>
                <a:spcPct val="150000"/>
              </a:lnSpc>
            </a:pPr>
            <a:r>
              <a:rPr lang="ja-JP" altLang="en-US" sz="2000" dirty="0"/>
              <a:t>分かち書きできない</a:t>
            </a:r>
            <a:endParaRPr kumimoji="1" lang="en-US" altLang="ja-JP" sz="2000" dirty="0"/>
          </a:p>
          <a:p>
            <a:pPr>
              <a:lnSpc>
                <a:spcPct val="150000"/>
              </a:lnSpc>
            </a:pPr>
            <a:r>
              <a:rPr lang="ja-JP" altLang="en-US" dirty="0"/>
              <a:t>ことが分かる</a:t>
            </a:r>
            <a:endParaRPr kumimoji="1" lang="ja-JP" altLang="en-US" dirty="0"/>
          </a:p>
        </p:txBody>
      </p:sp>
      <p:pic>
        <p:nvPicPr>
          <p:cNvPr id="1026" name="Picture 2" descr="金を払ったのに読めない電子書籍で泣いている人">
            <a:extLst>
              <a:ext uri="{FF2B5EF4-FFF2-40B4-BE49-F238E27FC236}">
                <a16:creationId xmlns:a16="http://schemas.microsoft.com/office/drawing/2014/main" id="{2AF9B8D7-4854-4FB9-8486-A14DAE307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0874" y="2344688"/>
            <a:ext cx="1486429"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電子書籍">
            <a:extLst>
              <a:ext uri="{FF2B5EF4-FFF2-40B4-BE49-F238E27FC236}">
                <a16:creationId xmlns:a16="http://schemas.microsoft.com/office/drawing/2014/main" id="{6719A1D6-43AF-4CCA-9384-E358EA869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6157" y="2480641"/>
            <a:ext cx="1267968"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109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49D2D-E04F-4245-AA87-5866CEF05BFE}"/>
              </a:ext>
            </a:extLst>
          </p:cNvPr>
          <p:cNvSpPr>
            <a:spLocks noGrp="1"/>
          </p:cNvSpPr>
          <p:nvPr>
            <p:ph type="title"/>
          </p:nvPr>
        </p:nvSpPr>
        <p:spPr/>
        <p:txBody>
          <a:bodyPr/>
          <a:lstStyle/>
          <a:p>
            <a:r>
              <a:rPr kumimoji="1" lang="ja-JP" altLang="en-US" dirty="0"/>
              <a:t>実現したいこと</a:t>
            </a:r>
          </a:p>
        </p:txBody>
      </p:sp>
      <p:sp>
        <p:nvSpPr>
          <p:cNvPr id="3" name="コンテンツ プレースホルダー 2">
            <a:extLst>
              <a:ext uri="{FF2B5EF4-FFF2-40B4-BE49-F238E27FC236}">
                <a16:creationId xmlns:a16="http://schemas.microsoft.com/office/drawing/2014/main" id="{9ACE000F-84CB-4BE7-8BCC-9CF68DD3BB0E}"/>
              </a:ext>
            </a:extLst>
          </p:cNvPr>
          <p:cNvSpPr>
            <a:spLocks noGrp="1"/>
          </p:cNvSpPr>
          <p:nvPr>
            <p:ph sz="half" idx="1"/>
          </p:nvPr>
        </p:nvSpPr>
        <p:spPr>
          <a:xfrm>
            <a:off x="1097279" y="2480641"/>
            <a:ext cx="3790501" cy="3388452"/>
          </a:xfrm>
        </p:spPr>
        <p:txBody>
          <a:bodyPr>
            <a:normAutofit lnSpcReduction="10000"/>
          </a:bodyPr>
          <a:lstStyle/>
          <a:p>
            <a:pPr marL="544068" lvl="1" indent="-342900">
              <a:lnSpc>
                <a:spcPct val="150000"/>
              </a:lnSpc>
              <a:buFont typeface="+mj-lt"/>
              <a:buAutoNum type="arabicPeriod"/>
            </a:pPr>
            <a:r>
              <a:rPr lang="ja-JP" altLang="en-US" dirty="0"/>
              <a:t>音声読み上げできるように作り、</a:t>
            </a:r>
            <a:endParaRPr lang="en-US" altLang="ja-JP" dirty="0"/>
          </a:p>
          <a:p>
            <a:pPr marL="544068" lvl="1" indent="-342900">
              <a:lnSpc>
                <a:spcPct val="150000"/>
              </a:lnSpc>
              <a:buFont typeface="+mj-lt"/>
              <a:buAutoNum type="arabicPeriod"/>
            </a:pPr>
            <a:r>
              <a:rPr lang="ja-JP" altLang="en-US" dirty="0"/>
              <a:t>音声読み上げできるという認証を受け、</a:t>
            </a:r>
            <a:endParaRPr lang="en-US" altLang="ja-JP" dirty="0"/>
          </a:p>
          <a:p>
            <a:pPr marL="544068" lvl="1" indent="-342900">
              <a:lnSpc>
                <a:spcPct val="150000"/>
              </a:lnSpc>
              <a:buFont typeface="+mj-lt"/>
              <a:buAutoNum type="arabicPeriod"/>
            </a:pPr>
            <a:r>
              <a:rPr lang="ja-JP" altLang="en-US" dirty="0"/>
              <a:t>音声読み上げ出来ると明示する</a:t>
            </a:r>
            <a:endParaRPr lang="en-US" altLang="ja-JP" dirty="0"/>
          </a:p>
          <a:p>
            <a:pPr marL="544068" lvl="1" indent="-342900">
              <a:lnSpc>
                <a:spcPct val="150000"/>
              </a:lnSpc>
              <a:buFont typeface="+mj-lt"/>
              <a:buAutoNum type="arabicPeriod"/>
            </a:pPr>
            <a:endParaRPr lang="en-US" altLang="ja-JP" dirty="0"/>
          </a:p>
          <a:p>
            <a:pPr marL="201168" lvl="1" indent="0" algn="r">
              <a:lnSpc>
                <a:spcPct val="150000"/>
              </a:lnSpc>
              <a:buNone/>
            </a:pPr>
            <a:r>
              <a:rPr lang="en-US" altLang="ja-JP" dirty="0"/>
              <a:t>	</a:t>
            </a:r>
            <a:r>
              <a:rPr lang="ja-JP" altLang="en-US" dirty="0"/>
              <a:t>分かち書き、横書きでも同じ</a:t>
            </a:r>
            <a:endParaRPr lang="en-US" altLang="ja-JP" dirty="0"/>
          </a:p>
          <a:p>
            <a:pPr marL="201168" lvl="1" indent="0" algn="r">
              <a:lnSpc>
                <a:spcPct val="150000"/>
              </a:lnSpc>
              <a:buNone/>
            </a:pPr>
            <a:r>
              <a:rPr lang="ja-JP" altLang="en-US" dirty="0"/>
              <a:t>明示するためにメタデータを使う</a:t>
            </a:r>
            <a:endParaRPr lang="en-US" altLang="ja-JP" dirty="0"/>
          </a:p>
          <a:p>
            <a:pPr>
              <a:lnSpc>
                <a:spcPct val="150000"/>
              </a:lnSpc>
            </a:pPr>
            <a:endParaRPr kumimoji="1" lang="ja-JP" altLang="en-US" dirty="0"/>
          </a:p>
        </p:txBody>
      </p:sp>
      <p:sp>
        <p:nvSpPr>
          <p:cNvPr id="4" name="コンテンツ プレースホルダー 3">
            <a:extLst>
              <a:ext uri="{FF2B5EF4-FFF2-40B4-BE49-F238E27FC236}">
                <a16:creationId xmlns:a16="http://schemas.microsoft.com/office/drawing/2014/main" id="{B162BC34-56B6-4F6E-B161-8894969E8F20}"/>
              </a:ext>
            </a:extLst>
          </p:cNvPr>
          <p:cNvSpPr>
            <a:spLocks noGrp="1"/>
          </p:cNvSpPr>
          <p:nvPr>
            <p:ph sz="half" idx="2"/>
          </p:nvPr>
        </p:nvSpPr>
        <p:spPr>
          <a:xfrm>
            <a:off x="6711887" y="2382651"/>
            <a:ext cx="4566344" cy="3250774"/>
          </a:xfrm>
        </p:spPr>
        <p:txBody>
          <a:bodyPr>
            <a:normAutofit lnSpcReduction="10000"/>
          </a:bodyPr>
          <a:lstStyle/>
          <a:p>
            <a:pPr>
              <a:lnSpc>
                <a:spcPct val="150000"/>
              </a:lnSpc>
            </a:pPr>
            <a:r>
              <a:rPr lang="ja-JP" altLang="en-US" sz="2200" dirty="0"/>
              <a:t>買うまえに</a:t>
            </a:r>
            <a:endParaRPr lang="en-US" altLang="ja-JP" sz="2200" dirty="0"/>
          </a:p>
          <a:p>
            <a:pPr lvl="1">
              <a:lnSpc>
                <a:spcPct val="150000"/>
              </a:lnSpc>
            </a:pPr>
            <a:r>
              <a:rPr lang="ja-JP" altLang="en-US" sz="2200" dirty="0"/>
              <a:t>音声読み上げできる</a:t>
            </a:r>
            <a:endParaRPr kumimoji="1" lang="en-US" altLang="ja-JP" sz="2200" dirty="0"/>
          </a:p>
          <a:p>
            <a:pPr lvl="1">
              <a:lnSpc>
                <a:spcPct val="150000"/>
              </a:lnSpc>
            </a:pPr>
            <a:r>
              <a:rPr kumimoji="1" lang="ja-JP" altLang="en-US" sz="2200" dirty="0"/>
              <a:t>横書きにできる</a:t>
            </a:r>
            <a:endParaRPr kumimoji="1" lang="en-US" altLang="ja-JP" sz="2200" dirty="0"/>
          </a:p>
          <a:p>
            <a:pPr lvl="1">
              <a:lnSpc>
                <a:spcPct val="150000"/>
              </a:lnSpc>
            </a:pPr>
            <a:r>
              <a:rPr lang="ja-JP" altLang="en-US" sz="2200" dirty="0"/>
              <a:t>分かち書きできる</a:t>
            </a:r>
            <a:endParaRPr kumimoji="1" lang="en-US" altLang="ja-JP" sz="2200" dirty="0"/>
          </a:p>
          <a:p>
            <a:pPr>
              <a:lnSpc>
                <a:spcPct val="150000"/>
              </a:lnSpc>
            </a:pPr>
            <a:r>
              <a:rPr lang="ja-JP" altLang="en-US" sz="2200" dirty="0"/>
              <a:t>ことが分かる</a:t>
            </a:r>
            <a:endParaRPr kumimoji="1" lang="ja-JP" altLang="en-US" sz="2200" dirty="0"/>
          </a:p>
          <a:p>
            <a:endParaRPr lang="ja-JP" altLang="en-US" dirty="0"/>
          </a:p>
        </p:txBody>
      </p:sp>
      <p:pic>
        <p:nvPicPr>
          <p:cNvPr id="9" name="Picture 6" descr="電子書籍">
            <a:extLst>
              <a:ext uri="{FF2B5EF4-FFF2-40B4-BE49-F238E27FC236}">
                <a16:creationId xmlns:a16="http://schemas.microsoft.com/office/drawing/2014/main" id="{DB098D34-5E66-4C9E-A567-15EC9D32C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157" y="2480641"/>
            <a:ext cx="126796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自分に読める電子書籍で喜んでいる人">
            <a:extLst>
              <a:ext uri="{FF2B5EF4-FFF2-40B4-BE49-F238E27FC236}">
                <a16:creationId xmlns:a16="http://schemas.microsoft.com/office/drawing/2014/main" id="{E479DA68-4F29-4D13-8C69-40706DD0A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4645" y="2373320"/>
            <a:ext cx="1486800" cy="2019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59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9A7880-0B4A-4506-BD18-279C3BE6A981}"/>
              </a:ext>
            </a:extLst>
          </p:cNvPr>
          <p:cNvSpPr>
            <a:spLocks noGrp="1"/>
          </p:cNvSpPr>
          <p:nvPr>
            <p:ph type="title"/>
          </p:nvPr>
        </p:nvSpPr>
        <p:spPr/>
        <p:txBody>
          <a:bodyPr/>
          <a:lstStyle/>
          <a:p>
            <a:r>
              <a:rPr kumimoji="1" lang="ja-JP" altLang="en-US" dirty="0"/>
              <a:t>国際規格</a:t>
            </a:r>
            <a:r>
              <a:rPr kumimoji="1" lang="en-US" altLang="ja-JP" dirty="0"/>
              <a:t>EPUB</a:t>
            </a:r>
            <a:r>
              <a:rPr kumimoji="1" lang="ja-JP" altLang="en-US" dirty="0"/>
              <a:t>アクセシビリティ</a:t>
            </a:r>
          </a:p>
        </p:txBody>
      </p:sp>
      <p:sp>
        <p:nvSpPr>
          <p:cNvPr id="3" name="コンテンツ プレースホルダー 2">
            <a:extLst>
              <a:ext uri="{FF2B5EF4-FFF2-40B4-BE49-F238E27FC236}">
                <a16:creationId xmlns:a16="http://schemas.microsoft.com/office/drawing/2014/main" id="{E8014FD7-296E-457B-80C2-D2CFBD8F6C45}"/>
              </a:ext>
            </a:extLst>
          </p:cNvPr>
          <p:cNvSpPr>
            <a:spLocks noGrp="1"/>
          </p:cNvSpPr>
          <p:nvPr>
            <p:ph idx="1"/>
          </p:nvPr>
        </p:nvSpPr>
        <p:spPr/>
        <p:txBody>
          <a:bodyPr>
            <a:normAutofit fontScale="92500" lnSpcReduction="10000"/>
          </a:bodyPr>
          <a:lstStyle/>
          <a:p>
            <a:pPr algn="l">
              <a:lnSpc>
                <a:spcPct val="150000"/>
              </a:lnSpc>
            </a:pPr>
            <a:r>
              <a:rPr lang="ja-JP" altLang="en-US" sz="2400" b="1" i="0" dirty="0">
                <a:effectLst/>
                <a:latin typeface="YuGothic"/>
              </a:rPr>
              <a:t>正式名称 ： </a:t>
            </a:r>
            <a:r>
              <a:rPr lang="en-US" altLang="ja-JP" sz="2400" i="0" dirty="0">
                <a:effectLst/>
                <a:latin typeface="YuGothic"/>
              </a:rPr>
              <a:t>ISO/IEC 23761</a:t>
            </a:r>
            <a:r>
              <a:rPr lang="ja-JP" altLang="en-US" sz="2400" dirty="0">
                <a:latin typeface="YuGothic"/>
              </a:rPr>
              <a:t> </a:t>
            </a:r>
            <a:r>
              <a:rPr lang="en-US" altLang="ja-JP" sz="2400" i="0" dirty="0">
                <a:effectLst/>
                <a:latin typeface="YuGothic"/>
              </a:rPr>
              <a:t>Digital Publishing ― EPUB Accessibility — Conformance and Discoverability Requirements for EPUB Publications</a:t>
            </a:r>
          </a:p>
          <a:p>
            <a:pPr algn="l">
              <a:lnSpc>
                <a:spcPct val="150000"/>
              </a:lnSpc>
            </a:pPr>
            <a:r>
              <a:rPr lang="ja-JP" altLang="en-US" sz="2400" b="1" i="0" dirty="0">
                <a:effectLst/>
                <a:latin typeface="YuGothic"/>
              </a:rPr>
              <a:t>発行時期：</a:t>
            </a:r>
            <a:r>
              <a:rPr lang="en-US" altLang="ja-JP" sz="2400" i="0" dirty="0">
                <a:effectLst/>
                <a:latin typeface="YuGothic"/>
              </a:rPr>
              <a:t>2021</a:t>
            </a:r>
            <a:r>
              <a:rPr lang="ja-JP" altLang="en-US" sz="2400" i="0" dirty="0">
                <a:effectLst/>
                <a:latin typeface="YuGothic"/>
              </a:rPr>
              <a:t>年</a:t>
            </a:r>
            <a:r>
              <a:rPr lang="en-US" altLang="ja-JP" sz="2400" i="0" dirty="0">
                <a:effectLst/>
                <a:latin typeface="YuGothic"/>
              </a:rPr>
              <a:t>1</a:t>
            </a:r>
            <a:r>
              <a:rPr lang="ja-JP" altLang="en-US" sz="2400" i="0" dirty="0">
                <a:effectLst/>
                <a:latin typeface="YuGothic"/>
              </a:rPr>
              <a:t>月</a:t>
            </a:r>
            <a:endParaRPr lang="en-US" altLang="ja-JP" sz="2400" i="0" dirty="0">
              <a:effectLst/>
              <a:latin typeface="YuGothic"/>
            </a:endParaRPr>
          </a:p>
          <a:p>
            <a:pPr algn="l">
              <a:lnSpc>
                <a:spcPct val="150000"/>
              </a:lnSpc>
            </a:pPr>
            <a:r>
              <a:rPr lang="ja-JP" altLang="en-US" sz="2400" b="1" i="0" dirty="0">
                <a:effectLst/>
                <a:latin typeface="YuGothic"/>
              </a:rPr>
              <a:t>規格概要：</a:t>
            </a:r>
            <a:r>
              <a:rPr lang="en-US" altLang="ja-JP" sz="2400" b="0" i="0" dirty="0">
                <a:effectLst/>
                <a:latin typeface="YuGothic"/>
              </a:rPr>
              <a:t>EPUB</a:t>
            </a:r>
            <a:r>
              <a:rPr lang="ja-JP" altLang="en-US" sz="2400" b="0" i="0" dirty="0">
                <a:effectLst/>
                <a:latin typeface="YuGothic"/>
              </a:rPr>
              <a:t>電子書籍がどこまでアクセシブルかを明示するための仕様である。読者は、自分に読めるものを電子書店で選べるようになる。</a:t>
            </a:r>
          </a:p>
          <a:p>
            <a:pPr algn="l">
              <a:lnSpc>
                <a:spcPct val="150000"/>
              </a:lnSpc>
            </a:pPr>
            <a:r>
              <a:rPr lang="ja-JP" altLang="en-US" sz="2400" b="1" i="0" dirty="0">
                <a:effectLst/>
                <a:latin typeface="YuGothic"/>
              </a:rPr>
              <a:t>経緯：</a:t>
            </a:r>
            <a:r>
              <a:rPr lang="ja-JP" altLang="en-US" sz="2400" b="0" i="0" dirty="0">
                <a:effectLst/>
                <a:latin typeface="YuGothic"/>
              </a:rPr>
              <a:t>デイジーコンソーシアムが中心となって原案を作成し、日本が国際規格提案を行った。</a:t>
            </a:r>
          </a:p>
          <a:p>
            <a:endParaRPr kumimoji="1" lang="ja-JP" altLang="en-US" dirty="0"/>
          </a:p>
        </p:txBody>
      </p:sp>
    </p:spTree>
    <p:extLst>
      <p:ext uri="{BB962C8B-B14F-4D97-AF65-F5344CB8AC3E}">
        <p14:creationId xmlns:p14="http://schemas.microsoft.com/office/powerpoint/2010/main" val="220527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99E0D0-0759-4174-8FC5-75064E4D4A8A}"/>
              </a:ext>
            </a:extLst>
          </p:cNvPr>
          <p:cNvSpPr>
            <a:spLocks noGrp="1"/>
          </p:cNvSpPr>
          <p:nvPr>
            <p:ph type="title"/>
          </p:nvPr>
        </p:nvSpPr>
        <p:spPr/>
        <p:txBody>
          <a:bodyPr/>
          <a:lstStyle/>
          <a:p>
            <a:r>
              <a:rPr kumimoji="1" lang="en-US" altLang="ja-JP" dirty="0"/>
              <a:t>LIA</a:t>
            </a:r>
            <a:r>
              <a:rPr kumimoji="1" lang="ja-JP" altLang="en-US" dirty="0"/>
              <a:t>財団による利用</a:t>
            </a:r>
          </a:p>
        </p:txBody>
      </p:sp>
      <p:sp>
        <p:nvSpPr>
          <p:cNvPr id="3" name="コンテンツ プレースホルダー 2">
            <a:extLst>
              <a:ext uri="{FF2B5EF4-FFF2-40B4-BE49-F238E27FC236}">
                <a16:creationId xmlns:a16="http://schemas.microsoft.com/office/drawing/2014/main" id="{FB0D27C6-39A1-42B6-8E2C-1E671B2ADE76}"/>
              </a:ext>
            </a:extLst>
          </p:cNvPr>
          <p:cNvSpPr>
            <a:spLocks noGrp="1"/>
          </p:cNvSpPr>
          <p:nvPr>
            <p:ph idx="1"/>
          </p:nvPr>
        </p:nvSpPr>
        <p:spPr/>
        <p:txBody>
          <a:bodyPr>
            <a:normAutofit/>
          </a:bodyPr>
          <a:lstStyle/>
          <a:p>
            <a:r>
              <a:rPr kumimoji="1" lang="ja-JP" altLang="en-US" dirty="0"/>
              <a:t>イタリアの団体（出版社、障害者、図書館）</a:t>
            </a:r>
            <a:endParaRPr kumimoji="1" lang="en-US" altLang="ja-JP" dirty="0"/>
          </a:p>
          <a:p>
            <a:pPr lvl="1">
              <a:lnSpc>
                <a:spcPct val="150000"/>
              </a:lnSpc>
            </a:pPr>
            <a:r>
              <a:rPr kumimoji="1" lang="en-US" altLang="ja-JP" dirty="0"/>
              <a:t>Accessible Books</a:t>
            </a:r>
            <a:r>
              <a:rPr lang="ja-JP" altLang="en-US" dirty="0"/>
              <a:t> </a:t>
            </a:r>
            <a:r>
              <a:rPr kumimoji="1" lang="en-US" altLang="ja-JP" dirty="0"/>
              <a:t>Consortium</a:t>
            </a:r>
            <a:r>
              <a:rPr kumimoji="1" lang="ja-JP" altLang="en-US" dirty="0"/>
              <a:t>（世界知的所有権機関の下にある団体）の</a:t>
            </a:r>
            <a:r>
              <a:rPr kumimoji="1" lang="en-US" altLang="ja-JP" dirty="0"/>
              <a:t>2020 Excellence Awards</a:t>
            </a:r>
            <a:r>
              <a:rPr kumimoji="1" lang="ja-JP" altLang="en-US" dirty="0"/>
              <a:t>を受賞</a:t>
            </a:r>
            <a:endParaRPr kumimoji="1" lang="en-US" altLang="ja-JP" dirty="0"/>
          </a:p>
          <a:p>
            <a:pPr>
              <a:lnSpc>
                <a:spcPct val="150000"/>
              </a:lnSpc>
            </a:pPr>
            <a:r>
              <a:rPr kumimoji="1" lang="en-US" altLang="ja-JP" dirty="0"/>
              <a:t>75</a:t>
            </a:r>
            <a:r>
              <a:rPr kumimoji="1" lang="ja-JP" altLang="en-US" dirty="0"/>
              <a:t>以上の出版</a:t>
            </a:r>
            <a:r>
              <a:rPr lang="ja-JP" altLang="en-US" i="0" dirty="0">
                <a:solidFill>
                  <a:srgbClr val="000000"/>
                </a:solidFill>
                <a:effectLst/>
                <a:latin typeface="+mn-ea"/>
              </a:rPr>
              <a:t>社</a:t>
            </a:r>
            <a:r>
              <a:rPr kumimoji="1" lang="ja-JP" altLang="en-US" dirty="0"/>
              <a:t>の</a:t>
            </a:r>
            <a:r>
              <a:rPr kumimoji="1" lang="en-US" altLang="ja-JP" dirty="0"/>
              <a:t>2</a:t>
            </a:r>
            <a:r>
              <a:rPr kumimoji="1" lang="ja-JP" altLang="en-US" dirty="0"/>
              <a:t>万点以上の電子書籍について、どこまでアクセシビリティを備えているか</a:t>
            </a:r>
            <a:r>
              <a:rPr lang="ja-JP" altLang="en-US" dirty="0"/>
              <a:t>を明示</a:t>
            </a:r>
            <a:r>
              <a:rPr kumimoji="1" lang="ja-JP" altLang="en-US" dirty="0"/>
              <a:t>。</a:t>
            </a:r>
            <a:endParaRPr lang="en-US" altLang="ja-JP" dirty="0"/>
          </a:p>
          <a:p>
            <a:pPr>
              <a:lnSpc>
                <a:spcPct val="150000"/>
              </a:lnSpc>
            </a:pPr>
            <a:r>
              <a:rPr kumimoji="1" lang="ja-JP" altLang="en-US" dirty="0"/>
              <a:t>日本語による詳しい説明（文書と動画）が</a:t>
            </a:r>
            <a:r>
              <a:rPr kumimoji="1" lang="ja-JP" altLang="en-US" dirty="0">
                <a:hlinkClick r:id="rId2"/>
              </a:rPr>
              <a:t>慶應義塾大学</a:t>
            </a:r>
            <a:r>
              <a:rPr lang="en-US" altLang="zh-TW" b="0" i="0" dirty="0">
                <a:solidFill>
                  <a:srgbClr val="000000"/>
                </a:solidFill>
                <a:effectLst/>
                <a:ea typeface="游ゴシック" panose="020B0400000000000000" pitchFamily="50" charset="-128"/>
                <a:hlinkClick r:id="rId2"/>
              </a:rPr>
              <a:t>SFC</a:t>
            </a:r>
            <a:r>
              <a:rPr kumimoji="1" lang="ja-JP" altLang="en-US" dirty="0">
                <a:hlinkClick r:id="rId2"/>
              </a:rPr>
              <a:t>研究所アドバンスド・パブリッシング・ラボのサイト</a:t>
            </a:r>
            <a:r>
              <a:rPr kumimoji="1" lang="ja-JP" altLang="en-US" dirty="0"/>
              <a:t>にある。</a:t>
            </a:r>
          </a:p>
        </p:txBody>
      </p:sp>
    </p:spTree>
    <p:extLst>
      <p:ext uri="{BB962C8B-B14F-4D97-AF65-F5344CB8AC3E}">
        <p14:creationId xmlns:p14="http://schemas.microsoft.com/office/powerpoint/2010/main" val="370024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1B0170-F346-4EB2-8B1C-3F91D39D0A8E}"/>
              </a:ext>
            </a:extLst>
          </p:cNvPr>
          <p:cNvSpPr>
            <a:spLocks noGrp="1"/>
          </p:cNvSpPr>
          <p:nvPr>
            <p:ph type="title"/>
          </p:nvPr>
        </p:nvSpPr>
        <p:spPr/>
        <p:txBody>
          <a:bodyPr/>
          <a:lstStyle/>
          <a:p>
            <a:r>
              <a:rPr lang="ja-JP" altLang="en-US" b="1" i="0" u="none" strike="noStrike" dirty="0">
                <a:solidFill>
                  <a:srgbClr val="3E5E7B"/>
                </a:solidFill>
                <a:effectLst/>
                <a:latin typeface="Verdana" panose="020B0604030504040204" pitchFamily="34" charset="0"/>
              </a:rPr>
              <a:t>ワークフロー</a:t>
            </a:r>
            <a:endParaRPr kumimoji="1" lang="ja-JP" altLang="en-US" dirty="0"/>
          </a:p>
        </p:txBody>
      </p:sp>
      <p:sp>
        <p:nvSpPr>
          <p:cNvPr id="3" name="コンテンツ プレースホルダー 2">
            <a:extLst>
              <a:ext uri="{FF2B5EF4-FFF2-40B4-BE49-F238E27FC236}">
                <a16:creationId xmlns:a16="http://schemas.microsoft.com/office/drawing/2014/main" id="{65B1B95B-53DF-4EC7-8E74-C970BEB6B910}"/>
              </a:ext>
            </a:extLst>
          </p:cNvPr>
          <p:cNvSpPr>
            <a:spLocks noGrp="1"/>
          </p:cNvSpPr>
          <p:nvPr>
            <p:ph idx="1"/>
          </p:nvPr>
        </p:nvSpPr>
        <p:spPr/>
        <p:txBody>
          <a:bodyPr/>
          <a:lstStyle/>
          <a:p>
            <a:r>
              <a:rPr lang="ja-JP" altLang="en-US" dirty="0"/>
              <a:t>出典</a:t>
            </a:r>
            <a:r>
              <a:rPr lang="en-US" altLang="ja-JP" dirty="0"/>
              <a:t>: </a:t>
            </a:r>
            <a:r>
              <a:rPr lang="ja-JP" altLang="en-US" dirty="0"/>
              <a:t>「</a:t>
            </a:r>
            <a:r>
              <a:rPr lang="ja-JP" altLang="en-US" dirty="0">
                <a:hlinkClick r:id="rId2"/>
              </a:rPr>
              <a:t>すべての人のための電子書籍</a:t>
            </a:r>
            <a:br>
              <a:rPr lang="en-US" altLang="ja-JP" dirty="0">
                <a:hlinkClick r:id="rId2"/>
              </a:rPr>
            </a:br>
            <a:r>
              <a:rPr lang="ja-JP" altLang="en-US" dirty="0">
                <a:hlinkClick r:id="rId2"/>
              </a:rPr>
              <a:t> </a:t>
            </a:r>
            <a:r>
              <a:rPr lang="en-US" altLang="ja-JP" dirty="0">
                <a:hlinkClick r:id="rId2"/>
              </a:rPr>
              <a:t>-- </a:t>
            </a:r>
            <a:r>
              <a:rPr lang="ja-JP" altLang="en-US" dirty="0">
                <a:hlinkClick r:id="rId2"/>
              </a:rPr>
              <a:t>アクセシブルなデジタル出版</a:t>
            </a:r>
            <a:br>
              <a:rPr lang="en-US" altLang="ja-JP" dirty="0">
                <a:hlinkClick r:id="rId2"/>
              </a:rPr>
            </a:br>
            <a:r>
              <a:rPr lang="ja-JP" altLang="en-US" dirty="0">
                <a:hlinkClick r:id="rId2"/>
              </a:rPr>
              <a:t>のエコシステムを目指して </a:t>
            </a:r>
            <a:r>
              <a:rPr lang="en-US" altLang="ja-JP" dirty="0">
                <a:hlinkClick r:id="rId2"/>
              </a:rPr>
              <a:t>–</a:t>
            </a:r>
            <a:r>
              <a:rPr lang="ja-JP" altLang="en-US" dirty="0"/>
              <a:t>」</a:t>
            </a:r>
            <a:br>
              <a:rPr lang="en-US" altLang="ja-JP" dirty="0"/>
            </a:br>
            <a:endParaRPr lang="ja-JP" altLang="en-US" dirty="0"/>
          </a:p>
        </p:txBody>
      </p:sp>
      <p:pic>
        <p:nvPicPr>
          <p:cNvPr id="8" name="図 7" descr="アクセシビリティを作りこみ、第三者が認定し、メタデータで明示するためのワークフロー">
            <a:extLst>
              <a:ext uri="{FF2B5EF4-FFF2-40B4-BE49-F238E27FC236}">
                <a16:creationId xmlns:a16="http://schemas.microsoft.com/office/drawing/2014/main" id="{E2E2CA01-0CA9-4EC5-B4D7-5D9226D0D956}"/>
              </a:ext>
            </a:extLst>
          </p:cNvPr>
          <p:cNvPicPr>
            <a:picLocks noChangeAspect="1"/>
          </p:cNvPicPr>
          <p:nvPr/>
        </p:nvPicPr>
        <p:blipFill>
          <a:blip r:embed="rId3"/>
          <a:stretch>
            <a:fillRect/>
          </a:stretch>
        </p:blipFill>
        <p:spPr>
          <a:xfrm>
            <a:off x="5395912" y="393774"/>
            <a:ext cx="5698808" cy="5935028"/>
          </a:xfrm>
          <a:prstGeom prst="rect">
            <a:avLst/>
          </a:prstGeom>
        </p:spPr>
      </p:pic>
    </p:spTree>
    <p:extLst>
      <p:ext uri="{BB962C8B-B14F-4D97-AF65-F5344CB8AC3E}">
        <p14:creationId xmlns:p14="http://schemas.microsoft.com/office/powerpoint/2010/main" val="759091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F0E877-BF1A-4CEB-B9B7-7143F00239CE}"/>
              </a:ext>
            </a:extLst>
          </p:cNvPr>
          <p:cNvSpPr>
            <a:spLocks noGrp="1"/>
          </p:cNvSpPr>
          <p:nvPr>
            <p:ph type="title"/>
          </p:nvPr>
        </p:nvSpPr>
        <p:spPr/>
        <p:txBody>
          <a:bodyPr/>
          <a:lstStyle/>
          <a:p>
            <a:r>
              <a:rPr kumimoji="1" lang="en-US" altLang="ja-JP" dirty="0">
                <a:latin typeface="+mj-ea"/>
              </a:rPr>
              <a:t>VitalSource</a:t>
            </a:r>
            <a:r>
              <a:rPr kumimoji="1" lang="ja-JP" altLang="en-US" dirty="0">
                <a:latin typeface="+mj-ea"/>
              </a:rPr>
              <a:t>による利用</a:t>
            </a:r>
          </a:p>
        </p:txBody>
      </p:sp>
      <p:sp>
        <p:nvSpPr>
          <p:cNvPr id="3" name="コンテンツ プレースホルダー 2">
            <a:extLst>
              <a:ext uri="{FF2B5EF4-FFF2-40B4-BE49-F238E27FC236}">
                <a16:creationId xmlns:a16="http://schemas.microsoft.com/office/drawing/2014/main" id="{BE26DEA3-5EF3-4AFA-8E1B-1ED2DCEE3D59}"/>
              </a:ext>
            </a:extLst>
          </p:cNvPr>
          <p:cNvSpPr>
            <a:spLocks noGrp="1"/>
          </p:cNvSpPr>
          <p:nvPr>
            <p:ph idx="1"/>
          </p:nvPr>
        </p:nvSpPr>
        <p:spPr/>
        <p:txBody>
          <a:bodyPr/>
          <a:lstStyle/>
          <a:p>
            <a:pPr>
              <a:lnSpc>
                <a:spcPct val="150000"/>
              </a:lnSpc>
            </a:pPr>
            <a:r>
              <a:rPr kumimoji="1" lang="ja-JP" altLang="en-US" dirty="0">
                <a:latin typeface="+mn-ea"/>
              </a:rPr>
              <a:t>世界最大の電子教科書会社</a:t>
            </a:r>
            <a:endParaRPr kumimoji="1" lang="en-US" altLang="ja-JP" dirty="0">
              <a:latin typeface="+mn-ea"/>
            </a:endParaRPr>
          </a:p>
          <a:p>
            <a:pPr>
              <a:lnSpc>
                <a:spcPct val="150000"/>
              </a:lnSpc>
            </a:pPr>
            <a:r>
              <a:rPr lang="en-US" altLang="ja-JP" i="0" dirty="0">
                <a:solidFill>
                  <a:srgbClr val="000000"/>
                </a:solidFill>
                <a:effectLst/>
                <a:latin typeface="+mn-ea"/>
              </a:rPr>
              <a:t>200</a:t>
            </a:r>
            <a:r>
              <a:rPr kumimoji="1" lang="ja-JP" altLang="en-US" dirty="0">
                <a:latin typeface="+mn-ea"/>
              </a:rPr>
              <a:t>以上の</a:t>
            </a:r>
            <a:r>
              <a:rPr lang="ja-JP" altLang="en-US" i="0" dirty="0">
                <a:solidFill>
                  <a:srgbClr val="000000"/>
                </a:solidFill>
                <a:effectLst/>
                <a:latin typeface="+mn-ea"/>
              </a:rPr>
              <a:t>出版社から</a:t>
            </a:r>
            <a:r>
              <a:rPr lang="ja-JP" altLang="en-US" dirty="0">
                <a:solidFill>
                  <a:srgbClr val="000000"/>
                </a:solidFill>
                <a:latin typeface="+mn-ea"/>
              </a:rPr>
              <a:t>の</a:t>
            </a:r>
            <a:r>
              <a:rPr lang="en-US" altLang="ja-JP" i="0" dirty="0">
                <a:solidFill>
                  <a:srgbClr val="000000"/>
                </a:solidFill>
                <a:effectLst/>
                <a:latin typeface="+mn-ea"/>
              </a:rPr>
              <a:t>6</a:t>
            </a:r>
            <a:r>
              <a:rPr lang="ja-JP" altLang="en-US" i="0" dirty="0">
                <a:solidFill>
                  <a:srgbClr val="000000"/>
                </a:solidFill>
                <a:effectLst/>
                <a:latin typeface="+mn-ea"/>
              </a:rPr>
              <a:t>万</a:t>
            </a:r>
            <a:r>
              <a:rPr lang="en-US" altLang="ja-JP" i="0" dirty="0">
                <a:solidFill>
                  <a:srgbClr val="000000"/>
                </a:solidFill>
                <a:effectLst/>
                <a:latin typeface="+mn-ea"/>
              </a:rPr>
              <a:t>5</a:t>
            </a:r>
            <a:r>
              <a:rPr lang="ja-JP" altLang="en-US" i="0" dirty="0">
                <a:solidFill>
                  <a:srgbClr val="000000"/>
                </a:solidFill>
                <a:effectLst/>
                <a:latin typeface="+mn-ea"/>
              </a:rPr>
              <a:t>千点を超える</a:t>
            </a:r>
            <a:r>
              <a:rPr kumimoji="1" lang="ja-JP" altLang="en-US" dirty="0">
                <a:latin typeface="+mn-ea"/>
              </a:rPr>
              <a:t>電子教科書について、どこまでアクセシビリティを備えているか</a:t>
            </a:r>
            <a:r>
              <a:rPr lang="ja-JP" altLang="en-US" dirty="0">
                <a:latin typeface="+mn-ea"/>
              </a:rPr>
              <a:t>を明示</a:t>
            </a:r>
            <a:endParaRPr lang="en-US" altLang="ja-JP" dirty="0">
              <a:latin typeface="+mn-ea"/>
            </a:endParaRPr>
          </a:p>
          <a:p>
            <a:pPr>
              <a:lnSpc>
                <a:spcPct val="150000"/>
              </a:lnSpc>
            </a:pPr>
            <a:r>
              <a:rPr lang="ja-JP" altLang="en-US" dirty="0">
                <a:solidFill>
                  <a:srgbClr val="000000"/>
                </a:solidFill>
                <a:effectLst/>
                <a:latin typeface="+mn-ea"/>
                <a:hlinkClick r:id="rId2"/>
              </a:rPr>
              <a:t>「アクセシビリティの透明性における次のステップ」</a:t>
            </a:r>
            <a:r>
              <a:rPr lang="ja-JP" altLang="en-US" dirty="0">
                <a:solidFill>
                  <a:srgbClr val="000000"/>
                </a:solidFill>
                <a:effectLst/>
                <a:latin typeface="+mn-ea"/>
              </a:rPr>
              <a:t>（</a:t>
            </a:r>
            <a:r>
              <a:rPr lang="ja-JP" altLang="en-US" b="0" i="0" dirty="0">
                <a:solidFill>
                  <a:srgbClr val="000000"/>
                </a:solidFill>
                <a:effectLst/>
                <a:latin typeface="+mn-ea"/>
              </a:rPr>
              <a:t>リック・ジョンソン）を参照</a:t>
            </a:r>
            <a:endParaRPr lang="ja-JP" altLang="en-US" b="1" i="0" dirty="0">
              <a:solidFill>
                <a:srgbClr val="000000"/>
              </a:solidFill>
              <a:effectLst/>
              <a:latin typeface="+mn-ea"/>
            </a:endParaRPr>
          </a:p>
          <a:p>
            <a:endParaRPr kumimoji="1" lang="ja-JP" altLang="en-US" dirty="0">
              <a:latin typeface="+mn-ea"/>
            </a:endParaRPr>
          </a:p>
        </p:txBody>
      </p:sp>
    </p:spTree>
    <p:extLst>
      <p:ext uri="{BB962C8B-B14F-4D97-AF65-F5344CB8AC3E}">
        <p14:creationId xmlns:p14="http://schemas.microsoft.com/office/powerpoint/2010/main" val="3840170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ECCC47-942B-4A4C-A13D-537C361F30FF}"/>
              </a:ext>
            </a:extLst>
          </p:cNvPr>
          <p:cNvSpPr>
            <a:spLocks noGrp="1"/>
          </p:cNvSpPr>
          <p:nvPr>
            <p:ph type="title"/>
          </p:nvPr>
        </p:nvSpPr>
        <p:spPr/>
        <p:txBody>
          <a:bodyPr>
            <a:normAutofit/>
          </a:bodyPr>
          <a:lstStyle/>
          <a:p>
            <a:r>
              <a:rPr kumimoji="1" lang="ja-JP" altLang="en-US" sz="3600" dirty="0"/>
              <a:t>欧州アクセシビリティ指令</a:t>
            </a:r>
            <a:r>
              <a:rPr kumimoji="1" lang="en-US" altLang="ja-JP" sz="3600" dirty="0"/>
              <a:t>(EAA)</a:t>
            </a:r>
            <a:r>
              <a:rPr kumimoji="1" lang="ja-JP" altLang="en-US" sz="3600" dirty="0"/>
              <a:t>との関係</a:t>
            </a:r>
          </a:p>
        </p:txBody>
      </p:sp>
      <p:sp>
        <p:nvSpPr>
          <p:cNvPr id="3" name="コンテンツ プレースホルダー 2">
            <a:extLst>
              <a:ext uri="{FF2B5EF4-FFF2-40B4-BE49-F238E27FC236}">
                <a16:creationId xmlns:a16="http://schemas.microsoft.com/office/drawing/2014/main" id="{C9FF02B5-9FB9-459D-A092-CA50701675AD}"/>
              </a:ext>
            </a:extLst>
          </p:cNvPr>
          <p:cNvSpPr>
            <a:spLocks noGrp="1"/>
          </p:cNvSpPr>
          <p:nvPr>
            <p:ph idx="1"/>
          </p:nvPr>
        </p:nvSpPr>
        <p:spPr/>
        <p:txBody>
          <a:bodyPr>
            <a:normAutofit/>
          </a:bodyPr>
          <a:lstStyle/>
          <a:p>
            <a:pPr>
              <a:lnSpc>
                <a:spcPct val="150000"/>
              </a:lnSpc>
            </a:pPr>
            <a:r>
              <a:rPr lang="en-US" altLang="ja-JP" dirty="0"/>
              <a:t>EU</a:t>
            </a:r>
            <a:r>
              <a:rPr lang="ja-JP" altLang="en-US" dirty="0"/>
              <a:t>がヨーロッパ各国に出した指令。ヨーロッパ各国はこれに基づいて国内法を整備する。</a:t>
            </a:r>
            <a:endParaRPr lang="en-US" altLang="ja-JP" dirty="0"/>
          </a:p>
          <a:p>
            <a:pPr>
              <a:lnSpc>
                <a:spcPct val="150000"/>
              </a:lnSpc>
            </a:pPr>
            <a:r>
              <a:rPr kumimoji="1" lang="ja-JP" altLang="en-US" dirty="0"/>
              <a:t>アクセシビリティの具体的要件を定めた</a:t>
            </a:r>
            <a:r>
              <a:rPr lang="ja-JP" altLang="en-US" dirty="0"/>
              <a:t>もの。情報アクセシビリティもカバーする。</a:t>
            </a:r>
            <a:endParaRPr lang="en-US" altLang="ja-JP" dirty="0"/>
          </a:p>
          <a:p>
            <a:pPr>
              <a:lnSpc>
                <a:spcPct val="150000"/>
              </a:lnSpc>
            </a:pPr>
            <a:r>
              <a:rPr lang="ja-JP" altLang="en-US" dirty="0"/>
              <a:t>政府だけではなく民間事業者にも</a:t>
            </a:r>
            <a:r>
              <a:rPr lang="ja-JP" altLang="en-US" dirty="0">
                <a:solidFill>
                  <a:srgbClr val="FF0000"/>
                </a:solidFill>
              </a:rPr>
              <a:t>義務と罰則</a:t>
            </a:r>
            <a:r>
              <a:rPr lang="ja-JP" altLang="en-US" dirty="0"/>
              <a:t>を設けている。</a:t>
            </a:r>
            <a:endParaRPr lang="en-US" altLang="ja-JP" dirty="0"/>
          </a:p>
          <a:p>
            <a:pPr>
              <a:lnSpc>
                <a:spcPct val="150000"/>
              </a:lnSpc>
            </a:pPr>
            <a:r>
              <a:rPr lang="ja-JP" altLang="en-US" dirty="0"/>
              <a:t>「</a:t>
            </a:r>
            <a:r>
              <a:rPr lang="en-US" altLang="ja-JP" dirty="0">
                <a:hlinkClick r:id="rId2"/>
              </a:rPr>
              <a:t>EU </a:t>
            </a:r>
            <a:r>
              <a:rPr lang="ja-JP" altLang="en-US" dirty="0">
                <a:hlinkClick r:id="rId2"/>
              </a:rPr>
              <a:t>のアクセシビリティ指令</a:t>
            </a:r>
            <a:r>
              <a:rPr lang="ja-JP" altLang="en-US" dirty="0"/>
              <a:t>」（国会図書館）を参照</a:t>
            </a:r>
            <a:endParaRPr lang="en-US" altLang="ja-JP" dirty="0"/>
          </a:p>
        </p:txBody>
      </p:sp>
      <p:pic>
        <p:nvPicPr>
          <p:cNvPr id="1026" name="Picture 2" descr="罰のイラスト">
            <a:extLst>
              <a:ext uri="{FF2B5EF4-FFF2-40B4-BE49-F238E27FC236}">
                <a16:creationId xmlns:a16="http://schemas.microsoft.com/office/drawing/2014/main" id="{AF3DC63F-1C8D-4246-BB1F-3ACC7830C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0466" y="3279818"/>
            <a:ext cx="23241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843452"/>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9398</TotalTime>
  <Words>723</Words>
  <Application>Microsoft Office PowerPoint</Application>
  <PresentationFormat>ワイド画面</PresentationFormat>
  <Paragraphs>79</Paragraphs>
  <Slides>12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ＭＳ Ｐゴシック</vt:lpstr>
      <vt:lpstr>YuGothic</vt:lpstr>
      <vt:lpstr>Calibri</vt:lpstr>
      <vt:lpstr>Calibri Light</vt:lpstr>
      <vt:lpstr>Verdana</vt:lpstr>
      <vt:lpstr>レトロスペクト</vt:lpstr>
      <vt:lpstr>EPUBアクセシビリティの JIS規格化について</vt:lpstr>
      <vt:lpstr>アクセシビリティ: Webと電子書籍</vt:lpstr>
      <vt:lpstr>防ぎたいこと</vt:lpstr>
      <vt:lpstr>実現したいこと</vt:lpstr>
      <vt:lpstr>国際規格EPUBアクセシビリティ</vt:lpstr>
      <vt:lpstr>LIA財団による利用</vt:lpstr>
      <vt:lpstr>ワークフロー</vt:lpstr>
      <vt:lpstr>VitalSourceによる利用</vt:lpstr>
      <vt:lpstr>欧州アクセシビリティ指令(EAA)との関係</vt:lpstr>
      <vt:lpstr>達成手段としてEPUBアクセシビリティが認知？</vt:lpstr>
      <vt:lpstr>JIS規格化</vt:lpstr>
      <vt:lpstr>車輪を再発明しないこと！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EPUBアクセシビリティの JIS規格化について</dc:title>
  <dc:creator>Murata Makoto</dc:creator>
  <cp:lastModifiedBy>Murata Makoto</cp:lastModifiedBy>
  <cp:revision>7</cp:revision>
  <dcterms:created xsi:type="dcterms:W3CDTF">2021-07-16T05:02:39Z</dcterms:created>
  <dcterms:modified xsi:type="dcterms:W3CDTF">2021-07-30T01:33:37Z</dcterms:modified>
</cp:coreProperties>
</file>